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6.xml" ContentType="application/vnd.openxmlformats-officedocument.theme+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908" r:id="rId4"/>
    <p:sldMasterId id="2147483919" r:id="rId5"/>
    <p:sldMasterId id="2147483960" r:id="rId6"/>
    <p:sldMasterId id="2147483974" r:id="rId7"/>
    <p:sldMasterId id="2147483986" r:id="rId8"/>
    <p:sldMasterId id="2147484017" r:id="rId9"/>
    <p:sldMasterId id="2147484070" r:id="rId10"/>
    <p:sldMasterId id="2147484077" r:id="rId11"/>
    <p:sldMasterId id="2147484094" r:id="rId12"/>
  </p:sldMasterIdLst>
  <p:notesMasterIdLst>
    <p:notesMasterId r:id="rId18"/>
  </p:notesMasterIdLst>
  <p:sldIdLst>
    <p:sldId id="305" r:id="rId13"/>
    <p:sldId id="324" r:id="rId14"/>
    <p:sldId id="323" r:id="rId15"/>
    <p:sldId id="311" r:id="rId16"/>
    <p:sldId id="307" r:id="rId17"/>
  </p:sldIdLst>
  <p:sldSz cx="12192000" cy="6858000"/>
  <p:notesSz cx="6807200" cy="9939338"/>
  <p:custDataLst>
    <p:tags r:id="rId19"/>
  </p:custDataLst>
  <p:defaultTextStyle>
    <a:defPPr>
      <a:defRPr lang="en-US"/>
    </a:defPPr>
    <a:lvl1pPr algn="l" rtl="0" fontAlgn="base">
      <a:spcBef>
        <a:spcPct val="0"/>
      </a:spcBef>
      <a:spcAft>
        <a:spcPct val="0"/>
      </a:spcAft>
      <a:defRPr sz="1900" kern="1200">
        <a:solidFill>
          <a:schemeClr val="tx1"/>
        </a:solidFill>
        <a:latin typeface="Arial" charset="0"/>
        <a:ea typeface="+mn-ea"/>
        <a:cs typeface="Arial" charset="0"/>
      </a:defRPr>
    </a:lvl1pPr>
    <a:lvl2pPr marL="429768" algn="l" rtl="0" fontAlgn="base">
      <a:spcBef>
        <a:spcPct val="0"/>
      </a:spcBef>
      <a:spcAft>
        <a:spcPct val="0"/>
      </a:spcAft>
      <a:defRPr sz="1900" kern="1200">
        <a:solidFill>
          <a:schemeClr val="tx1"/>
        </a:solidFill>
        <a:latin typeface="Arial" charset="0"/>
        <a:ea typeface="+mn-ea"/>
        <a:cs typeface="Arial" charset="0"/>
      </a:defRPr>
    </a:lvl2pPr>
    <a:lvl3pPr marL="859536" algn="l" rtl="0" fontAlgn="base">
      <a:spcBef>
        <a:spcPct val="0"/>
      </a:spcBef>
      <a:spcAft>
        <a:spcPct val="0"/>
      </a:spcAft>
      <a:defRPr sz="1900" kern="1200">
        <a:solidFill>
          <a:schemeClr val="tx1"/>
        </a:solidFill>
        <a:latin typeface="Arial" charset="0"/>
        <a:ea typeface="+mn-ea"/>
        <a:cs typeface="Arial" charset="0"/>
      </a:defRPr>
    </a:lvl3pPr>
    <a:lvl4pPr marL="1289304" algn="l" rtl="0" fontAlgn="base">
      <a:spcBef>
        <a:spcPct val="0"/>
      </a:spcBef>
      <a:spcAft>
        <a:spcPct val="0"/>
      </a:spcAft>
      <a:defRPr sz="1900" kern="1200">
        <a:solidFill>
          <a:schemeClr val="tx1"/>
        </a:solidFill>
        <a:latin typeface="Arial" charset="0"/>
        <a:ea typeface="+mn-ea"/>
        <a:cs typeface="Arial" charset="0"/>
      </a:defRPr>
    </a:lvl4pPr>
    <a:lvl5pPr marL="1719072" algn="l" rtl="0" fontAlgn="base">
      <a:spcBef>
        <a:spcPct val="0"/>
      </a:spcBef>
      <a:spcAft>
        <a:spcPct val="0"/>
      </a:spcAft>
      <a:defRPr sz="1900" kern="1200">
        <a:solidFill>
          <a:schemeClr val="tx1"/>
        </a:solidFill>
        <a:latin typeface="Arial" charset="0"/>
        <a:ea typeface="+mn-ea"/>
        <a:cs typeface="Arial" charset="0"/>
      </a:defRPr>
    </a:lvl5pPr>
    <a:lvl6pPr marL="2148840" algn="l" defTabSz="859536" rtl="0" eaLnBrk="1" latinLnBrk="0" hangingPunct="1">
      <a:defRPr sz="1900" kern="1200">
        <a:solidFill>
          <a:schemeClr val="tx1"/>
        </a:solidFill>
        <a:latin typeface="Arial" charset="0"/>
        <a:ea typeface="+mn-ea"/>
        <a:cs typeface="Arial" charset="0"/>
      </a:defRPr>
    </a:lvl6pPr>
    <a:lvl7pPr marL="2578608" algn="l" defTabSz="859536" rtl="0" eaLnBrk="1" latinLnBrk="0" hangingPunct="1">
      <a:defRPr sz="1900" kern="1200">
        <a:solidFill>
          <a:schemeClr val="tx1"/>
        </a:solidFill>
        <a:latin typeface="Arial" charset="0"/>
        <a:ea typeface="+mn-ea"/>
        <a:cs typeface="Arial" charset="0"/>
      </a:defRPr>
    </a:lvl7pPr>
    <a:lvl8pPr marL="3008376" algn="l" defTabSz="859536" rtl="0" eaLnBrk="1" latinLnBrk="0" hangingPunct="1">
      <a:defRPr sz="1900" kern="1200">
        <a:solidFill>
          <a:schemeClr val="tx1"/>
        </a:solidFill>
        <a:latin typeface="Arial" charset="0"/>
        <a:ea typeface="+mn-ea"/>
        <a:cs typeface="Arial" charset="0"/>
      </a:defRPr>
    </a:lvl8pPr>
    <a:lvl9pPr marL="3438144" algn="l" defTabSz="859536" rtl="0" eaLnBrk="1" latinLnBrk="0" hangingPunct="1">
      <a:defRPr sz="19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作成者"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7E8A"/>
    <a:srgbClr val="E06373"/>
    <a:srgbClr val="0076A8"/>
    <a:srgbClr val="8C8C8C"/>
    <a:srgbClr val="E7E7E7"/>
    <a:srgbClr val="BBBCBC"/>
    <a:srgbClr val="FFE18B"/>
    <a:srgbClr val="FFF2CC"/>
    <a:srgbClr val="EDF3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淡色スタイル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876" y="666"/>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5.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3.xml"/><Relationship Id="rId23"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3"/>
            <a:ext cx="2950375" cy="498966"/>
          </a:xfrm>
          <a:prstGeom prst="rect">
            <a:avLst/>
          </a:prstGeom>
        </p:spPr>
        <p:txBody>
          <a:bodyPr vert="horz" lIns="92211" tIns="46106" rIns="92211" bIns="46106" rtlCol="0"/>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3" name="日付プレースホルダー 2"/>
          <p:cNvSpPr>
            <a:spLocks noGrp="1"/>
          </p:cNvSpPr>
          <p:nvPr>
            <p:ph type="dt" idx="1"/>
          </p:nvPr>
        </p:nvSpPr>
        <p:spPr>
          <a:xfrm>
            <a:off x="3855224" y="3"/>
            <a:ext cx="2950374" cy="498966"/>
          </a:xfrm>
          <a:prstGeom prst="rect">
            <a:avLst/>
          </a:prstGeom>
        </p:spPr>
        <p:txBody>
          <a:bodyPr vert="horz" lIns="92211" tIns="46106" rIns="92211" bIns="46106" rtlCol="0"/>
          <a:lstStyle>
            <a:lvl1pPr algn="r">
              <a:defRPr sz="1200">
                <a:latin typeface="+mn-lt"/>
                <a:ea typeface="Yu Gothic UI" panose="020B0500000000000000" pitchFamily="50" charset="-128"/>
                <a:cs typeface="+mn-cs"/>
                <a:sym typeface="+mn-lt"/>
              </a:defRPr>
            </a:lvl1pPr>
          </a:lstStyle>
          <a:p>
            <a:fld id="{AAE2C4BB-DD5D-4EF0-8811-528209874544}" type="datetimeFigureOut">
              <a:rPr kumimoji="1" lang="ja-JP" altLang="en-US" smtClean="0"/>
              <a:pPr/>
              <a:t>2025/7/4</a:t>
            </a:fld>
            <a:endParaRPr kumimoji="1" lang="ja-JP" altLang="en-US"/>
          </a:p>
        </p:txBody>
      </p:sp>
      <p:sp>
        <p:nvSpPr>
          <p:cNvPr id="4" name="スライド イメージ プレースホルダー 3"/>
          <p:cNvSpPr>
            <a:spLocks noGrp="1" noRot="1" noChangeAspect="1"/>
          </p:cNvSpPr>
          <p:nvPr>
            <p:ph type="sldImg" idx="2"/>
          </p:nvPr>
        </p:nvSpPr>
        <p:spPr>
          <a:xfrm>
            <a:off x="423863" y="1243013"/>
            <a:ext cx="5959475" cy="3352800"/>
          </a:xfrm>
          <a:prstGeom prst="rect">
            <a:avLst/>
          </a:prstGeom>
          <a:noFill/>
          <a:ln w="12700">
            <a:solidFill>
              <a:prstClr val="black"/>
            </a:solidFill>
          </a:ln>
        </p:spPr>
        <p:txBody>
          <a:bodyPr vert="horz" lIns="92211" tIns="46106" rIns="92211" bIns="46106" rtlCol="0" anchor="ctr"/>
          <a:lstStyle/>
          <a:p>
            <a:endParaRPr lang="ja-JP" altLang="en-US"/>
          </a:p>
        </p:txBody>
      </p:sp>
      <p:sp>
        <p:nvSpPr>
          <p:cNvPr id="5" name="ノート プレースホルダー 4"/>
          <p:cNvSpPr>
            <a:spLocks noGrp="1"/>
          </p:cNvSpPr>
          <p:nvPr>
            <p:ph type="body" sz="quarter" idx="3"/>
          </p:nvPr>
        </p:nvSpPr>
        <p:spPr>
          <a:xfrm>
            <a:off x="680242" y="4783357"/>
            <a:ext cx="5446723" cy="3913364"/>
          </a:xfrm>
          <a:prstGeom prst="rect">
            <a:avLst/>
          </a:prstGeom>
        </p:spPr>
        <p:txBody>
          <a:bodyPr vert="horz" lIns="92211" tIns="46106" rIns="92211" bIns="461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40372"/>
            <a:ext cx="2950375" cy="498966"/>
          </a:xfrm>
          <a:prstGeom prst="rect">
            <a:avLst/>
          </a:prstGeom>
        </p:spPr>
        <p:txBody>
          <a:bodyPr vert="horz" lIns="92211" tIns="46106" rIns="92211" bIns="46106" rtlCol="0" anchor="b"/>
          <a:lstStyle>
            <a:lvl1pPr algn="l">
              <a:defRPr sz="1200">
                <a:latin typeface="+mn-lt"/>
                <a:ea typeface="Yu Gothic UI" panose="020B0500000000000000" pitchFamily="50" charset="-128"/>
                <a:cs typeface="+mn-cs"/>
                <a:sym typeface="+mn-lt"/>
              </a:defRPr>
            </a:lvl1pPr>
          </a:lstStyle>
          <a:p>
            <a:endParaRPr kumimoji="1" lang="ja-JP" altLang="en-US"/>
          </a:p>
        </p:txBody>
      </p:sp>
      <p:sp>
        <p:nvSpPr>
          <p:cNvPr id="7" name="スライド番号プレースホルダー 6"/>
          <p:cNvSpPr>
            <a:spLocks noGrp="1"/>
          </p:cNvSpPr>
          <p:nvPr>
            <p:ph type="sldNum" sz="quarter" idx="5"/>
          </p:nvPr>
        </p:nvSpPr>
        <p:spPr>
          <a:xfrm>
            <a:off x="3855224" y="9440372"/>
            <a:ext cx="2950374" cy="498966"/>
          </a:xfrm>
          <a:prstGeom prst="rect">
            <a:avLst/>
          </a:prstGeom>
        </p:spPr>
        <p:txBody>
          <a:bodyPr vert="horz" lIns="92211" tIns="46106" rIns="92211" bIns="46106" rtlCol="0" anchor="b"/>
          <a:lstStyle>
            <a:lvl1pPr algn="r">
              <a:defRPr sz="1200">
                <a:latin typeface="+mn-lt"/>
                <a:ea typeface="Yu Gothic UI" panose="020B0500000000000000" pitchFamily="50" charset="-128"/>
                <a:cs typeface="+mn-cs"/>
                <a:sym typeface="+mn-lt"/>
              </a:defRPr>
            </a:lvl1pPr>
          </a:lstStyle>
          <a:p>
            <a:fld id="{24DE13BB-FCB6-4491-A87D-1E9BA7500F8E}" type="slidenum">
              <a:rPr kumimoji="1" lang="ja-JP" altLang="en-US" smtClean="0"/>
              <a:pPr/>
              <a:t>‹#›</a:t>
            </a:fld>
            <a:endParaRPr kumimoji="1" lang="ja-JP" altLang="en-US"/>
          </a:p>
        </p:txBody>
      </p:sp>
    </p:spTree>
    <p:extLst>
      <p:ext uri="{BB962C8B-B14F-4D97-AF65-F5344CB8AC3E}">
        <p14:creationId xmlns:p14="http://schemas.microsoft.com/office/powerpoint/2010/main" val="98985224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1pPr>
    <a:lvl2pPr marL="4572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2pPr>
    <a:lvl3pPr marL="9144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3pPr>
    <a:lvl4pPr marL="13716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4pPr>
    <a:lvl5pPr marL="1828800" algn="l" defTabSz="914400" rtl="0" eaLnBrk="1" latinLnBrk="0" hangingPunct="1">
      <a:defRPr kumimoji="1" sz="1200" kern="1200">
        <a:solidFill>
          <a:schemeClr val="tx1"/>
        </a:solidFill>
        <a:latin typeface="+mn-lt"/>
        <a:ea typeface="Yu Gothic UI" panose="020B0500000000000000" pitchFamily="50" charset="-128"/>
        <a:cs typeface="+mn-cs"/>
        <a:sym typeface="+mn-lt"/>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4" Type="http://schemas.openxmlformats.org/officeDocument/2006/relationships/image" Target="../media/image1.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3.xml"/><Relationship Id="rId1" Type="http://schemas.openxmlformats.org/officeDocument/2006/relationships/tags" Target="../tags/tag20.xml"/><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21.xml"/><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22.xml"/><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22.bin"/><Relationship Id="rId7" Type="http://schemas.openxmlformats.org/officeDocument/2006/relationships/image" Target="../media/image5.jpeg"/><Relationship Id="rId2" Type="http://schemas.openxmlformats.org/officeDocument/2006/relationships/slideMaster" Target="../slideMasters/slideMaster3.xml"/><Relationship Id="rId1" Type="http://schemas.openxmlformats.org/officeDocument/2006/relationships/tags" Target="../tags/tag23.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24.xm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4.xml"/><Relationship Id="rId1" Type="http://schemas.openxmlformats.org/officeDocument/2006/relationships/tags" Target="../tags/tag26.xml"/><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4.xml"/><Relationship Id="rId1" Type="http://schemas.openxmlformats.org/officeDocument/2006/relationships/tags" Target="../tags/tag27.xml"/><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4.xml"/><Relationship Id="rId1" Type="http://schemas.openxmlformats.org/officeDocument/2006/relationships/tags" Target="../tags/tag28.xml"/><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4.xml"/><Relationship Id="rId1" Type="http://schemas.openxmlformats.org/officeDocument/2006/relationships/tags" Target="../tags/tag29.xml"/><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4.xml"/><Relationship Id="rId1" Type="http://schemas.openxmlformats.org/officeDocument/2006/relationships/tags" Target="../tags/tag30.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5.xml"/><Relationship Id="rId1" Type="http://schemas.openxmlformats.org/officeDocument/2006/relationships/tags" Target="../tags/tag32.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5.xml"/><Relationship Id="rId1" Type="http://schemas.openxmlformats.org/officeDocument/2006/relationships/tags" Target="../tags/tag33.xml"/><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5.xml"/><Relationship Id="rId1" Type="http://schemas.openxmlformats.org/officeDocument/2006/relationships/tags" Target="../tags/tag34.xml"/><Relationship Id="rId5" Type="http://schemas.openxmlformats.org/officeDocument/2006/relationships/image" Target="../media/image6.pn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5.xml"/><Relationship Id="rId1" Type="http://schemas.openxmlformats.org/officeDocument/2006/relationships/tags" Target="../tags/tag35.xml"/><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5.xml"/><Relationship Id="rId1" Type="http://schemas.openxmlformats.org/officeDocument/2006/relationships/tags" Target="../tags/tag36.xml"/><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5.xml"/><Relationship Id="rId1" Type="http://schemas.openxmlformats.org/officeDocument/2006/relationships/tags" Target="../tags/tag37.xml"/><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5.xml"/><Relationship Id="rId1" Type="http://schemas.openxmlformats.org/officeDocument/2006/relationships/tags" Target="../tags/tag38.xml"/><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5.xml"/><Relationship Id="rId1" Type="http://schemas.openxmlformats.org/officeDocument/2006/relationships/tags" Target="../tags/tag39.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5.xml"/><Relationship Id="rId1" Type="http://schemas.openxmlformats.org/officeDocument/2006/relationships/tags" Target="../tags/tag40.xml"/><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5.xml"/><Relationship Id="rId1" Type="http://schemas.openxmlformats.org/officeDocument/2006/relationships/tags" Target="../tags/tag41.xml"/><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5.xml"/><Relationship Id="rId1" Type="http://schemas.openxmlformats.org/officeDocument/2006/relationships/tags" Target="../tags/tag42.xml"/><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5.xml"/><Relationship Id="rId1" Type="http://schemas.openxmlformats.org/officeDocument/2006/relationships/tags" Target="../tags/tag43.xml"/><Relationship Id="rId4" Type="http://schemas.openxmlformats.org/officeDocument/2006/relationships/image" Target="../media/image1.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5.xml"/><Relationship Id="rId1" Type="http://schemas.openxmlformats.org/officeDocument/2006/relationships/tags" Target="../tags/tag44.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5.xml"/><Relationship Id="rId1" Type="http://schemas.openxmlformats.org/officeDocument/2006/relationships/tags" Target="../tags/tag4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5.xml"/><Relationship Id="rId1" Type="http://schemas.openxmlformats.org/officeDocument/2006/relationships/tags" Target="../tags/tag46.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5.xml"/><Relationship Id="rId1" Type="http://schemas.openxmlformats.org/officeDocument/2006/relationships/tags" Target="../tags/tag47.xml"/><Relationship Id="rId6" Type="http://schemas.openxmlformats.org/officeDocument/2006/relationships/image" Target="../media/image7.png"/><Relationship Id="rId5" Type="http://schemas.openxmlformats.org/officeDocument/2006/relationships/image" Target="../media/image8.png"/><Relationship Id="rId4" Type="http://schemas.openxmlformats.org/officeDocument/2006/relationships/image" Target="../media/image1.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6.xml"/><Relationship Id="rId1" Type="http://schemas.openxmlformats.org/officeDocument/2006/relationships/tags" Target="../tags/tag49.xml"/><Relationship Id="rId4" Type="http://schemas.openxmlformats.org/officeDocument/2006/relationships/image" Target="../media/image1.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6.xml"/><Relationship Id="rId1" Type="http://schemas.openxmlformats.org/officeDocument/2006/relationships/tags" Target="../tags/tag50.xml"/><Relationship Id="rId4" Type="http://schemas.openxmlformats.org/officeDocument/2006/relationships/image" Target="../media/image1.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6.xml"/><Relationship Id="rId1" Type="http://schemas.openxmlformats.org/officeDocument/2006/relationships/tags" Target="../tags/tag51.xml"/><Relationship Id="rId5" Type="http://schemas.openxmlformats.org/officeDocument/2006/relationships/image" Target="../media/image6.png"/><Relationship Id="rId4" Type="http://schemas.openxmlformats.org/officeDocument/2006/relationships/image" Target="../media/image1.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6.xml"/><Relationship Id="rId1" Type="http://schemas.openxmlformats.org/officeDocument/2006/relationships/tags" Target="../tags/tag52.xml"/><Relationship Id="rId4" Type="http://schemas.openxmlformats.org/officeDocument/2006/relationships/image" Target="../media/image1.emf"/></Relationships>
</file>

<file path=ppt/slideLayouts/_rels/slideLayout57.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1.emf"/><Relationship Id="rId4" Type="http://schemas.openxmlformats.org/officeDocument/2006/relationships/oleObject" Target="../embeddings/oleObject52.bin"/></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6.xml"/><Relationship Id="rId1" Type="http://schemas.openxmlformats.org/officeDocument/2006/relationships/tags" Target="../tags/tag55.xml"/><Relationship Id="rId4" Type="http://schemas.openxmlformats.org/officeDocument/2006/relationships/image" Target="../media/image1.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6.xml"/><Relationship Id="rId1" Type="http://schemas.openxmlformats.org/officeDocument/2006/relationships/tags" Target="../tags/tag56.xml"/><Relationship Id="rId4" Type="http://schemas.openxmlformats.org/officeDocument/2006/relationships/image" Target="../media/image1.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6.xml"/><Relationship Id="rId1" Type="http://schemas.openxmlformats.org/officeDocument/2006/relationships/tags" Target="../tags/tag57.xml"/><Relationship Id="rId4" Type="http://schemas.openxmlformats.org/officeDocument/2006/relationships/image" Target="../media/image1.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6.xml"/><Relationship Id="rId1" Type="http://schemas.openxmlformats.org/officeDocument/2006/relationships/tags" Target="../tags/tag58.xml"/><Relationship Id="rId4" Type="http://schemas.openxmlformats.org/officeDocument/2006/relationships/image" Target="../media/image1.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6.xml"/><Relationship Id="rId1" Type="http://schemas.openxmlformats.org/officeDocument/2006/relationships/tags" Target="../tags/tag59.xml"/><Relationship Id="rId4" Type="http://schemas.openxmlformats.org/officeDocument/2006/relationships/image" Target="../media/image1.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6.xml"/><Relationship Id="rId1" Type="http://schemas.openxmlformats.org/officeDocument/2006/relationships/tags" Target="../tags/tag60.xml"/><Relationship Id="rId4" Type="http://schemas.openxmlformats.org/officeDocument/2006/relationships/image" Target="../media/image1.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7.xml"/><Relationship Id="rId1" Type="http://schemas.openxmlformats.org/officeDocument/2006/relationships/tags" Target="../tags/tag62.xml"/><Relationship Id="rId4" Type="http://schemas.openxmlformats.org/officeDocument/2006/relationships/image" Target="../media/image1.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7.xml"/><Relationship Id="rId1" Type="http://schemas.openxmlformats.org/officeDocument/2006/relationships/tags" Target="../tags/tag63.xml"/><Relationship Id="rId4" Type="http://schemas.openxmlformats.org/officeDocument/2006/relationships/image" Target="../media/image1.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7.xml"/><Relationship Id="rId1" Type="http://schemas.openxmlformats.org/officeDocument/2006/relationships/tags" Target="../tags/tag64.xml"/><Relationship Id="rId4" Type="http://schemas.openxmlformats.org/officeDocument/2006/relationships/image" Target="../media/image1.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7.xml"/><Relationship Id="rId1" Type="http://schemas.openxmlformats.org/officeDocument/2006/relationships/tags" Target="../tags/tag65.xml"/><Relationship Id="rId4" Type="http://schemas.openxmlformats.org/officeDocument/2006/relationships/image" Target="../media/image1.emf"/></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Master" Target="../slideMasters/slideMaster8.xml"/><Relationship Id="rId1" Type="http://schemas.openxmlformats.org/officeDocument/2006/relationships/tags" Target="../tags/tag67.xml"/><Relationship Id="rId4" Type="http://schemas.openxmlformats.org/officeDocument/2006/relationships/image" Target="../media/image1.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8.xml"/><Relationship Id="rId1" Type="http://schemas.openxmlformats.org/officeDocument/2006/relationships/tags" Target="../tags/tag68.xml"/><Relationship Id="rId4" Type="http://schemas.openxmlformats.org/officeDocument/2006/relationships/image" Target="../media/image1.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8.xml"/><Relationship Id="rId1" Type="http://schemas.openxmlformats.org/officeDocument/2006/relationships/tags" Target="../tags/tag69.xml"/><Relationship Id="rId4" Type="http://schemas.openxmlformats.org/officeDocument/2006/relationships/image" Target="../media/image1.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8.xml"/><Relationship Id="rId1" Type="http://schemas.openxmlformats.org/officeDocument/2006/relationships/tags" Target="../tags/tag70.xml"/><Relationship Id="rId4" Type="http://schemas.openxmlformats.org/officeDocument/2006/relationships/image" Target="../media/image1.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69.bin"/><Relationship Id="rId2" Type="http://schemas.openxmlformats.org/officeDocument/2006/relationships/slideMaster" Target="../slideMasters/slideMaster8.xml"/><Relationship Id="rId1" Type="http://schemas.openxmlformats.org/officeDocument/2006/relationships/tags" Target="../tags/tag71.xml"/><Relationship Id="rId4" Type="http://schemas.openxmlformats.org/officeDocument/2006/relationships/image" Target="../media/image1.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8.xml"/><Relationship Id="rId1" Type="http://schemas.openxmlformats.org/officeDocument/2006/relationships/tags" Target="../tags/tag72.xml"/><Relationship Id="rId4" Type="http://schemas.openxmlformats.org/officeDocument/2006/relationships/image" Target="../media/image1.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8.xml"/><Relationship Id="rId1" Type="http://schemas.openxmlformats.org/officeDocument/2006/relationships/tags" Target="../tags/tag73.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8.xml"/><Relationship Id="rId1" Type="http://schemas.openxmlformats.org/officeDocument/2006/relationships/tags" Target="../tags/tag74.xml"/><Relationship Id="rId4" Type="http://schemas.openxmlformats.org/officeDocument/2006/relationships/image" Target="../media/image1.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8.xml"/><Relationship Id="rId1" Type="http://schemas.openxmlformats.org/officeDocument/2006/relationships/tags" Target="../tags/tag75.xml"/><Relationship Id="rId4" Type="http://schemas.openxmlformats.org/officeDocument/2006/relationships/image" Target="../media/image1.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74.bin"/><Relationship Id="rId2" Type="http://schemas.openxmlformats.org/officeDocument/2006/relationships/slideMaster" Target="../slideMasters/slideMaster8.xml"/><Relationship Id="rId1" Type="http://schemas.openxmlformats.org/officeDocument/2006/relationships/tags" Target="../tags/tag76.xml"/><Relationship Id="rId4" Type="http://schemas.openxmlformats.org/officeDocument/2006/relationships/image" Target="../media/image1.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75.bin"/><Relationship Id="rId2" Type="http://schemas.openxmlformats.org/officeDocument/2006/relationships/slideMaster" Target="../slideMasters/slideMaster8.xml"/><Relationship Id="rId1" Type="http://schemas.openxmlformats.org/officeDocument/2006/relationships/tags" Target="../tags/tag77.xml"/><Relationship Id="rId4" Type="http://schemas.openxmlformats.org/officeDocument/2006/relationships/image" Target="../media/image1.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76.bin"/><Relationship Id="rId2" Type="http://schemas.openxmlformats.org/officeDocument/2006/relationships/slideMaster" Target="../slideMasters/slideMaster8.xml"/><Relationship Id="rId1" Type="http://schemas.openxmlformats.org/officeDocument/2006/relationships/tags" Target="../tags/tag78.xml"/><Relationship Id="rId4" Type="http://schemas.openxmlformats.org/officeDocument/2006/relationships/image" Target="../media/image1.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77.bin"/><Relationship Id="rId2" Type="http://schemas.openxmlformats.org/officeDocument/2006/relationships/slideMaster" Target="../slideMasters/slideMaster8.xml"/><Relationship Id="rId1" Type="http://schemas.openxmlformats.org/officeDocument/2006/relationships/tags" Target="../tags/tag79.xml"/><Relationship Id="rId4" Type="http://schemas.openxmlformats.org/officeDocument/2006/relationships/image" Target="../media/image1.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78.bin"/><Relationship Id="rId2" Type="http://schemas.openxmlformats.org/officeDocument/2006/relationships/slideMaster" Target="../slideMasters/slideMaster8.xml"/><Relationship Id="rId1" Type="http://schemas.openxmlformats.org/officeDocument/2006/relationships/tags" Target="../tags/tag80.xml"/><Relationship Id="rId4" Type="http://schemas.openxmlformats.org/officeDocument/2006/relationships/image" Target="../media/image1.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79.bin"/><Relationship Id="rId7" Type="http://schemas.openxmlformats.org/officeDocument/2006/relationships/image" Target="../media/image10.jpeg"/><Relationship Id="rId2" Type="http://schemas.openxmlformats.org/officeDocument/2006/relationships/slideMaster" Target="../slideMasters/slideMaster8.xml"/><Relationship Id="rId1" Type="http://schemas.openxmlformats.org/officeDocument/2006/relationships/tags" Target="../tags/tag81.xml"/><Relationship Id="rId6" Type="http://schemas.openxmlformats.org/officeDocument/2006/relationships/image" Target="../media/image9.png"/><Relationship Id="rId5" Type="http://schemas.openxmlformats.org/officeDocument/2006/relationships/image" Target="../media/image4.png"/><Relationship Id="rId4" Type="http://schemas.openxmlformats.org/officeDocument/2006/relationships/image" Target="../media/image1.emf"/></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3749910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pic>
        <p:nvPicPr>
          <p:cNvPr id="7" name="図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2610" y="432000"/>
            <a:ext cx="2304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1058155235"/>
      </p:ext>
    </p:extLst>
  </p:cSld>
  <p:clrMapOvr>
    <a:masterClrMapping/>
  </p:clrMapOvr>
  <p:hf hdr="0"/>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83863948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a:latin typeface="+mn-lt"/>
                <a:ea typeface="+mn-ea"/>
                <a:cs typeface="+mn-cs"/>
                <a:sym typeface="+mn-lt"/>
              </a:defRPr>
            </a:lvl1pPr>
          </a:lstStyle>
          <a:p>
            <a:r>
              <a:rPr lang="ja-JP" altLang="en-US"/>
              <a:t>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2543739819"/>
      </p:ext>
    </p:extLst>
  </p:cSld>
  <p:clrMapOvr>
    <a:masterClrMapping/>
  </p:clrMapOvr>
  <p:hf hdr="0"/>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5998323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513231"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6317538"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4"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2982903191"/>
      </p:ext>
    </p:extLst>
  </p:cSld>
  <p:clrMapOvr>
    <a:masterClrMapping/>
  </p:clrMapOvr>
  <p:hf hdr="0"/>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4047938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2329846" y="2340000"/>
            <a:ext cx="7532308"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2894029594"/>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基本版） 中表紙_A4">
    <p:bg>
      <p:bgPr>
        <a:solidFill>
          <a:srgbClr val="86BC25"/>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67591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267199" y="2232000"/>
            <a:ext cx="6380308" cy="432000"/>
          </a:xfrm>
          <a:prstGeom prst="rect">
            <a:avLst/>
          </a:prstGeom>
          <a:noFill/>
        </p:spPr>
        <p:txBody>
          <a:bodyPr wrap="square" lIns="0" rIns="0" anchor="t" anchorCtr="0">
            <a:noAutofit/>
          </a:bodyPr>
          <a:lstStyle>
            <a:lvl1pPr marL="0" indent="0" algn="l">
              <a:lnSpc>
                <a:spcPct val="100000"/>
              </a:lnSpc>
              <a:spcBef>
                <a:spcPts val="0"/>
              </a:spcBef>
              <a:buNone/>
              <a:defRPr sz="3446"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Tree>
    <p:extLst>
      <p:ext uri="{BB962C8B-B14F-4D97-AF65-F5344CB8AC3E}">
        <p14:creationId xmlns:p14="http://schemas.microsoft.com/office/powerpoint/2010/main" val="1633268474"/>
      </p:ext>
    </p:extLst>
  </p:cSld>
  <p:clrMapOvr>
    <a:overrideClrMapping bg1="lt1" tx1="dk1" bg2="lt2" tx2="dk2" accent1="accent1" accent2="accent2" accent3="accent3" accent4="accent4" accent5="accent5" accent6="accent6" hlink="hlink" folHlink="folHlink"/>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689363007"/>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基本版） タイトルのみ_Header上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9690201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3231" y="180000"/>
            <a:ext cx="11165538" cy="360000"/>
          </a:xfrm>
          <a:prstGeom prst="rect">
            <a:avLst/>
          </a:prstGeom>
        </p:spPr>
        <p:txBody>
          <a:bodyPr wrap="none" anchor="t" anchorCtr="0">
            <a:noAutofit/>
          </a:bodyPr>
          <a:lstStyle>
            <a:lvl1pPr>
              <a:lnSpc>
                <a:spcPct val="100000"/>
              </a:lnSpc>
              <a:spcBef>
                <a:spcPts val="0"/>
              </a:spcBef>
              <a:defRPr sz="2585" b="1" baseline="0">
                <a:solidFill>
                  <a:schemeClr val="tx1"/>
                </a:solidFill>
                <a:latin typeface="+mj-lt"/>
                <a:ea typeface="+mj-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a:xfrm>
            <a:off x="512611" y="684000"/>
            <a:ext cx="11165538" cy="615600"/>
          </a:xfrm>
        </p:spPr>
        <p:txBody>
          <a:bodyPr vert="horz" anchor="t"/>
          <a:lstStyle>
            <a:lvl1pPr>
              <a:defRPr sz="2215" b="0" baseline="0">
                <a:latin typeface="+mn-lt"/>
                <a:ea typeface="+mn-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791952206"/>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8939210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a:p>
        </p:txBody>
      </p:sp>
      <p:sp>
        <p:nvSpPr>
          <p:cNvPr id="3" name="テキスト プレースホルダー 2"/>
          <p:cNvSpPr>
            <a:spLocks noGrp="1"/>
          </p:cNvSpPr>
          <p:nvPr>
            <p:ph type="body" sz="quarter" idx="12"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25068821"/>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232190008"/>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6316785"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a:p>
        </p:txBody>
      </p:sp>
      <p:sp>
        <p:nvSpPr>
          <p:cNvPr id="3"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3" name="テキスト プレースホルダー 2"/>
          <p:cNvSpPr>
            <a:spLocks noGrp="1"/>
          </p:cNvSpPr>
          <p:nvPr>
            <p:ph type="body" sz="quarter" idx="16" hasCustomPrompt="1"/>
          </p:nvPr>
        </p:nvSpPr>
        <p:spPr bwMode="gray">
          <a:xfrm>
            <a:off x="6316785"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84938550"/>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13781059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513230" y="1476000"/>
            <a:ext cx="11165538" cy="4824000"/>
          </a:xfrm>
          <a:prstGeom prst="rect">
            <a:avLst/>
          </a:prstGeom>
        </p:spPr>
        <p:txBody>
          <a:bodyPr/>
          <a:lstStyle>
            <a:lvl1pPr>
              <a:lnSpc>
                <a:spcPct val="110000"/>
              </a:lnSpc>
              <a:spcBef>
                <a:spcPts val="738"/>
              </a:spcBef>
              <a:buFont typeface="Arial" pitchFamily="34" charset="0"/>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8"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383826657"/>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969854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a:t>
            </a:r>
            <a:r>
              <a:rPr kumimoji="1" lang="en-US" altLang="ja-JP" sz="985" b="1" err="1">
                <a:latin typeface="+mn-lt"/>
                <a:cs typeface="+mn-cs"/>
                <a:sym typeface="+mn-lt"/>
              </a:rPr>
              <a:t>Touche</a:t>
            </a:r>
            <a:r>
              <a:rPr kumimoji="1" lang="en-US" altLang="ja-JP" sz="985" b="1">
                <a:latin typeface="+mn-lt"/>
                <a:cs typeface="+mn-cs"/>
                <a:sym typeface="+mn-lt"/>
              </a:rPr>
              <a:t> Tohmatsu Limited</a:t>
            </a:r>
            <a:endParaRPr kumimoji="1" lang="ja-JP" altLang="en-US" sz="985" b="1">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513969" y="6306505"/>
            <a:ext cx="8640000" cy="157351"/>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3969" y="432000"/>
            <a:ext cx="2304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2023. For information, contact Deloitte Tohmatsu Group.</a:t>
            </a:r>
          </a:p>
        </p:txBody>
      </p:sp>
      <p:pic>
        <p:nvPicPr>
          <p:cNvPr id="4" name="図 3" descr="ロゴ, 会社名&#10;&#10;自動的に生成された説明">
            <a:extLst>
              <a:ext uri="{FF2B5EF4-FFF2-40B4-BE49-F238E27FC236}">
                <a16:creationId xmlns:a16="http://schemas.microsoft.com/office/drawing/2014/main" id="{784D5B73-DF9C-49AC-94A2-96EF6F33C255}"/>
              </a:ext>
            </a:extLst>
          </p:cNvPr>
          <p:cNvPicPr>
            <a:picLocks noChangeAspect="1"/>
          </p:cNvPicPr>
          <p:nvPr userDrawn="1"/>
        </p:nvPicPr>
        <p:blipFill>
          <a:blip r:embed="rId6"/>
          <a:stretch>
            <a:fillRect/>
          </a:stretch>
        </p:blipFill>
        <p:spPr bwMode="gray">
          <a:xfrm>
            <a:off x="9908831" y="5472503"/>
            <a:ext cx="1772308" cy="873777"/>
          </a:xfrm>
          <a:prstGeom prst="rect">
            <a:avLst/>
          </a:prstGeom>
        </p:spPr>
      </p:pic>
    </p:spTree>
    <p:extLst>
      <p:ext uri="{BB962C8B-B14F-4D97-AF65-F5344CB8AC3E}">
        <p14:creationId xmlns:p14="http://schemas.microsoft.com/office/powerpoint/2010/main" val="118093057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44158645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Touche Tohmatsu Limited</a:t>
            </a:r>
            <a:endParaRPr kumimoji="1" lang="ja-JP" altLang="en-US" sz="985" b="1">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513969" y="6306505"/>
            <a:ext cx="8640000" cy="157351"/>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bwMode="gray">
          <a:xfrm>
            <a:off x="512610" y="431005"/>
            <a:ext cx="4243429"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2024. For information, contact Deloitte Tohmatsu Group.</a:t>
            </a:r>
          </a:p>
        </p:txBody>
      </p:sp>
      <p:pic>
        <p:nvPicPr>
          <p:cNvPr id="12" name="図 11" descr="ロゴ, 会社名&#10;&#10;自動的に生成された説明">
            <a:extLst>
              <a:ext uri="{FF2B5EF4-FFF2-40B4-BE49-F238E27FC236}">
                <a16:creationId xmlns:a16="http://schemas.microsoft.com/office/drawing/2014/main" id="{4770B572-0E41-4F38-9C69-20D76FA470AF}"/>
              </a:ext>
            </a:extLst>
          </p:cNvPr>
          <p:cNvPicPr>
            <a:picLocks noChangeAspect="1"/>
          </p:cNvPicPr>
          <p:nvPr userDrawn="1"/>
        </p:nvPicPr>
        <p:blipFill>
          <a:blip r:embed="rId6"/>
          <a:stretch>
            <a:fillRect/>
          </a:stretch>
        </p:blipFill>
        <p:spPr bwMode="gray">
          <a:xfrm>
            <a:off x="9908831" y="5472503"/>
            <a:ext cx="1772308" cy="873777"/>
          </a:xfrm>
          <a:prstGeom prst="rect">
            <a:avLst/>
          </a:prstGeom>
        </p:spPr>
      </p:pic>
    </p:spTree>
    <p:extLst>
      <p:ext uri="{BB962C8B-B14F-4D97-AF65-F5344CB8AC3E}">
        <p14:creationId xmlns:p14="http://schemas.microsoft.com/office/powerpoint/2010/main" val="3484669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補足版）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1440040135"/>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5" name="テキスト プレースホルダ 5"/>
          <p:cNvSpPr>
            <a:spLocks noGrp="1"/>
          </p:cNvSpPr>
          <p:nvPr>
            <p:ph type="body" sz="quarter" idx="14" hasCustomPrompt="1"/>
          </p:nvPr>
        </p:nvSpPr>
        <p:spPr bwMode="gray">
          <a:xfrm>
            <a:off x="513231" y="1009580"/>
            <a:ext cx="11165538" cy="468000"/>
          </a:xfrm>
          <a:prstGeom prst="rect">
            <a:avLst/>
          </a:prstGeom>
        </p:spPr>
        <p:txBody>
          <a:bodyPr lIns="0" tIns="0" rIns="0" bIns="0">
            <a:noAutofit/>
          </a:bodyPr>
          <a:lstStyle>
            <a:lvl1pPr marL="0" indent="0">
              <a:spcBef>
                <a:spcPts val="0"/>
              </a:spcBef>
              <a:defRPr sz="1723" baseline="0">
                <a:solidFill>
                  <a:schemeClr val="tx1"/>
                </a:solidFill>
                <a:latin typeface="+mn-lt"/>
                <a:ea typeface="+mn-ea"/>
                <a:cs typeface="+mn-cs"/>
                <a:sym typeface="+mn-lt"/>
              </a:defRPr>
            </a:lvl1pPr>
          </a:lstStyle>
          <a:p>
            <a:pPr lvl="0"/>
            <a:r>
              <a:rPr kumimoji="1" lang="ja-JP" altLang="en-US"/>
              <a:t>補足文を入力（キーメッセージを補足する内容＜</a:t>
            </a:r>
            <a:r>
              <a:rPr kumimoji="1" lang="en-US" altLang="ja-JP"/>
              <a:t>2</a:t>
            </a:r>
            <a:r>
              <a:rPr kumimoji="1" lang="ja-JP" altLang="en-US"/>
              <a:t>行以内＞）</a:t>
            </a:r>
          </a:p>
        </p:txBody>
      </p:sp>
      <p:sp>
        <p:nvSpPr>
          <p:cNvPr id="8" name="テキスト プレースホルダー 7"/>
          <p:cNvSpPr>
            <a:spLocks noGrp="1"/>
          </p:cNvSpPr>
          <p:nvPr>
            <p:ph type="body" sz="quarter" idx="15" hasCustomPrompt="1"/>
          </p:nvPr>
        </p:nvSpPr>
        <p:spPr bwMode="gray">
          <a:xfrm>
            <a:off x="513231" y="1476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796521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補足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91255286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10" name="テキスト プレースホルダ 5"/>
          <p:cNvSpPr>
            <a:spLocks noGrp="1"/>
          </p:cNvSpPr>
          <p:nvPr>
            <p:ph type="body" sz="quarter" idx="14" hasCustomPrompt="1"/>
          </p:nvPr>
        </p:nvSpPr>
        <p:spPr bwMode="gray">
          <a:xfrm>
            <a:off x="513969"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 name="コンテンツ プレースホルダ 2"/>
          <p:cNvSpPr>
            <a:spLocks noGrp="1"/>
          </p:cNvSpPr>
          <p:nvPr>
            <p:ph idx="1"/>
          </p:nvPr>
        </p:nvSpPr>
        <p:spPr bwMode="gray">
          <a:xfrm>
            <a:off x="513969"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3" name="テキスト プレースホルダー 2"/>
          <p:cNvSpPr>
            <a:spLocks noGrp="1"/>
          </p:cNvSpPr>
          <p:nvPr>
            <p:ph type="body" sz="quarter" idx="15" hasCustomPrompt="1"/>
          </p:nvPr>
        </p:nvSpPr>
        <p:spPr bwMode="gray">
          <a:xfrm>
            <a:off x="513969" y="1476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227458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補足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841428359"/>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2917B94E-3120-478C-8085-A9F2B368A1AE}" type="slidenum">
              <a:rPr lang="ja-JP" altLang="en-US" smtClean="0"/>
              <a:pPr/>
              <a:t>‹#›</a:t>
            </a:fld>
            <a:endParaRPr lang="ja-JP" altLang="en-US"/>
          </a:p>
        </p:txBody>
      </p:sp>
      <p:sp>
        <p:nvSpPr>
          <p:cNvPr id="12" name="テキスト プレースホルダ 5"/>
          <p:cNvSpPr>
            <a:spLocks noGrp="1"/>
          </p:cNvSpPr>
          <p:nvPr>
            <p:ph type="body" sz="quarter" idx="15" hasCustomPrompt="1"/>
          </p:nvPr>
        </p:nvSpPr>
        <p:spPr bwMode="gray">
          <a:xfrm>
            <a:off x="513231"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3" name="コンテンツ プレースホルダ 2"/>
          <p:cNvSpPr>
            <a:spLocks noGrp="1"/>
          </p:cNvSpPr>
          <p:nvPr>
            <p:ph idx="1"/>
          </p:nvPr>
        </p:nvSpPr>
        <p:spPr bwMode="gray">
          <a:xfrm>
            <a:off x="513231"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14" name="コンテンツ プレースホルダ 2"/>
          <p:cNvSpPr>
            <a:spLocks noGrp="1"/>
          </p:cNvSpPr>
          <p:nvPr>
            <p:ph idx="17"/>
          </p:nvPr>
        </p:nvSpPr>
        <p:spPr bwMode="gray">
          <a:xfrm>
            <a:off x="6316785"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3" name="テキスト プレースホルダー 2"/>
          <p:cNvSpPr>
            <a:spLocks noGrp="1"/>
          </p:cNvSpPr>
          <p:nvPr>
            <p:ph type="body" sz="quarter" idx="18" hasCustomPrompt="1"/>
          </p:nvPr>
        </p:nvSpPr>
        <p:spPr bwMode="gray">
          <a:xfrm>
            <a:off x="513231" y="1476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8" name="テキスト プレースホルダー 2"/>
          <p:cNvSpPr>
            <a:spLocks noGrp="1"/>
          </p:cNvSpPr>
          <p:nvPr>
            <p:ph type="body" sz="quarter" idx="19" hasCustomPrompt="1"/>
          </p:nvPr>
        </p:nvSpPr>
        <p:spPr bwMode="gray">
          <a:xfrm>
            <a:off x="6316785" y="1476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9987518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補足版） コンテンツ全面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7596329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4D9FACC8-259C-46ED-9283-8CCF027B3826}" type="slidenum">
              <a:rPr lang="ja-JP" altLang="en-US" smtClean="0"/>
              <a:pPr/>
              <a:t>‹#›</a:t>
            </a:fld>
            <a:endParaRPr lang="ja-JP" altLang="en-US"/>
          </a:p>
        </p:txBody>
      </p:sp>
      <p:sp>
        <p:nvSpPr>
          <p:cNvPr id="8" name="テキスト プレースホルダ 5"/>
          <p:cNvSpPr>
            <a:spLocks noGrp="1"/>
          </p:cNvSpPr>
          <p:nvPr>
            <p:ph type="body" sz="quarter" idx="14" hasCustomPrompt="1"/>
          </p:nvPr>
        </p:nvSpPr>
        <p:spPr bwMode="gray">
          <a:xfrm>
            <a:off x="513231"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 name="コンテンツ プレースホルダ 2"/>
          <p:cNvSpPr>
            <a:spLocks noGrp="1"/>
          </p:cNvSpPr>
          <p:nvPr>
            <p:ph idx="1"/>
          </p:nvPr>
        </p:nvSpPr>
        <p:spPr bwMode="gray">
          <a:xfrm>
            <a:off x="513968" y="1944000"/>
            <a:ext cx="11165538"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vl5pPr marL="620323" indent="0">
              <a:buNone/>
              <a:defRPr/>
            </a:lvl5pPr>
          </a:lstStyle>
          <a:p>
            <a:pPr lvl="0"/>
            <a:r>
              <a:rPr lang="ja-JP" altLang="en-US"/>
              <a:t>マスター テキストの書式設定</a:t>
            </a:r>
            <a:endParaRPr lang="en-US" altLang="ja-JP"/>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endParaRPr lang="en-US" altLang="ja-JP"/>
          </a:p>
        </p:txBody>
      </p:sp>
      <p:sp>
        <p:nvSpPr>
          <p:cNvPr id="3" name="テキスト プレースホルダー 2"/>
          <p:cNvSpPr>
            <a:spLocks noGrp="1"/>
          </p:cNvSpPr>
          <p:nvPr>
            <p:ph type="body" sz="quarter" idx="15" hasCustomPrompt="1"/>
          </p:nvPr>
        </p:nvSpPr>
        <p:spPr bwMode="gray">
          <a:xfrm>
            <a:off x="513969" y="1476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224858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基本版） 目次_Proposal">
    <p:spTree>
      <p:nvGrpSpPr>
        <p:cNvPr id="1" name=""/>
        <p:cNvGrpSpPr/>
        <p:nvPr/>
      </p:nvGrpSpPr>
      <p:grpSpPr>
        <a:xfrm>
          <a:off x="0" y="0"/>
          <a:ext cx="0" cy="0"/>
          <a:chOff x="0" y="0"/>
          <a:chExt cx="0" cy="0"/>
        </a:xfrm>
      </p:grpSpPr>
      <p:sp>
        <p:nvSpPr>
          <p:cNvPr id="13" name="Content Placeholder 3"/>
          <p:cNvSpPr>
            <a:spLocks noGrp="1"/>
          </p:cNvSpPr>
          <p:nvPr>
            <p:ph sz="quarter" idx="10"/>
          </p:nvPr>
        </p:nvSpPr>
        <p:spPr bwMode="gray">
          <a:xfrm>
            <a:off x="513231" y="1476000"/>
            <a:ext cx="5361231" cy="4824000"/>
          </a:xfrm>
          <a:prstGeom prst="rect">
            <a:avLst/>
          </a:prstGeom>
        </p:spPr>
        <p:txBody>
          <a:bodyPr/>
          <a:lstStyle>
            <a:lvl1pPr>
              <a:tabLst>
                <a:tab pos="6705523" algn="r"/>
              </a:tabLst>
              <a:defRPr>
                <a:latin typeface="Yu Gothic UI" panose="020B0500000000000000" pitchFamily="50" charset="-128"/>
                <a:ea typeface="Yu Gothic UI" panose="020B0500000000000000" pitchFamily="50" charset="-128"/>
              </a:defRPr>
            </a:lvl1pPr>
            <a:lvl2pPr>
              <a:tabLst>
                <a:tab pos="6705523" algn="r"/>
              </a:tabLst>
              <a:defRPr>
                <a:latin typeface="Yu Gothic UI" panose="020B0500000000000000" pitchFamily="50" charset="-128"/>
                <a:ea typeface="Yu Gothic UI" panose="020B0500000000000000" pitchFamily="50" charset="-128"/>
              </a:defRPr>
            </a:lvl2pPr>
            <a:lvl3pPr>
              <a:tabLst>
                <a:tab pos="6705523" algn="r"/>
              </a:tabLst>
              <a:defRPr>
                <a:latin typeface="Yu Gothic UI" panose="020B0500000000000000" pitchFamily="50" charset="-128"/>
                <a:ea typeface="Yu Gothic UI" panose="020B0500000000000000" pitchFamily="50" charset="-128"/>
              </a:defRPr>
            </a:lvl3pPr>
            <a:lvl4pPr>
              <a:tabLst>
                <a:tab pos="6705523" algn="r"/>
              </a:tabLst>
              <a:defRPr>
                <a:latin typeface="Yu Gothic UI" panose="020B0500000000000000" pitchFamily="50" charset="-128"/>
                <a:ea typeface="Yu Gothic UI" panose="020B0500000000000000" pitchFamily="50" charset="-128"/>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1 </a:t>
            </a:r>
            <a:r>
              <a:rPr lang="ja-JP" altLang="en-US" noProof="0"/>
              <a:t>レベル</a:t>
            </a:r>
          </a:p>
          <a:p>
            <a:pPr lvl="2"/>
            <a:r>
              <a:rPr lang="ja-JP" altLang="en-US" noProof="0"/>
              <a:t>第 </a:t>
            </a:r>
            <a:r>
              <a:rPr lang="en-US" altLang="ja-JP" noProof="0"/>
              <a:t>2 </a:t>
            </a:r>
            <a:r>
              <a:rPr lang="ja-JP" altLang="en-US" noProof="0"/>
              <a:t>レベル</a:t>
            </a:r>
          </a:p>
          <a:p>
            <a:pPr lvl="3"/>
            <a:r>
              <a:rPr lang="ja-JP" altLang="en-US" noProof="0"/>
              <a:t>第 </a:t>
            </a:r>
            <a:r>
              <a:rPr lang="en-US" altLang="ja-JP" noProof="0"/>
              <a:t>3 </a:t>
            </a:r>
            <a:r>
              <a:rPr lang="ja-JP" altLang="en-US" noProof="0"/>
              <a:t>レベル</a:t>
            </a:r>
          </a:p>
        </p:txBody>
      </p:sp>
      <p:sp>
        <p:nvSpPr>
          <p:cNvPr id="15" name="Content Placeholder 3"/>
          <p:cNvSpPr>
            <a:spLocks noGrp="1"/>
          </p:cNvSpPr>
          <p:nvPr>
            <p:ph sz="quarter" idx="20"/>
          </p:nvPr>
        </p:nvSpPr>
        <p:spPr bwMode="gray">
          <a:xfrm>
            <a:off x="6317538" y="1476000"/>
            <a:ext cx="5361231" cy="4824000"/>
          </a:xfrm>
          <a:prstGeom prst="rect">
            <a:avLst/>
          </a:prstGeom>
        </p:spPr>
        <p:txBody>
          <a:bodyPr/>
          <a:lstStyle>
            <a:lvl1pPr>
              <a:tabLst>
                <a:tab pos="6705523" algn="r"/>
              </a:tabLst>
              <a:defRPr>
                <a:latin typeface="Yu Gothic UI" panose="020B0500000000000000" pitchFamily="50" charset="-128"/>
                <a:ea typeface="Yu Gothic UI" panose="020B0500000000000000" pitchFamily="50" charset="-128"/>
              </a:defRPr>
            </a:lvl1pPr>
            <a:lvl2pPr>
              <a:tabLst>
                <a:tab pos="6705523" algn="r"/>
              </a:tabLst>
              <a:defRPr>
                <a:latin typeface="Yu Gothic UI" panose="020B0500000000000000" pitchFamily="50" charset="-128"/>
                <a:ea typeface="Yu Gothic UI" panose="020B0500000000000000" pitchFamily="50" charset="-128"/>
              </a:defRPr>
            </a:lvl2pPr>
            <a:lvl3pPr>
              <a:tabLst>
                <a:tab pos="6705523" algn="r"/>
              </a:tabLst>
              <a:defRPr>
                <a:latin typeface="Yu Gothic UI" panose="020B0500000000000000" pitchFamily="50" charset="-128"/>
                <a:ea typeface="Yu Gothic UI" panose="020B0500000000000000" pitchFamily="50" charset="-128"/>
              </a:defRPr>
            </a:lvl3pPr>
            <a:lvl4pPr>
              <a:tabLst>
                <a:tab pos="6705523" algn="r"/>
              </a:tabLst>
              <a:defRPr>
                <a:latin typeface="Yu Gothic UI" panose="020B0500000000000000" pitchFamily="50" charset="-128"/>
                <a:ea typeface="Yu Gothic UI" panose="020B0500000000000000" pitchFamily="50" charset="-128"/>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1 </a:t>
            </a:r>
            <a:r>
              <a:rPr lang="ja-JP" altLang="en-US" noProof="0"/>
              <a:t>レベル</a:t>
            </a:r>
          </a:p>
          <a:p>
            <a:pPr lvl="2"/>
            <a:r>
              <a:rPr lang="ja-JP" altLang="en-US" noProof="0"/>
              <a:t>第 </a:t>
            </a:r>
            <a:r>
              <a:rPr lang="en-US" altLang="ja-JP" noProof="0"/>
              <a:t>2 </a:t>
            </a:r>
            <a:r>
              <a:rPr lang="ja-JP" altLang="en-US" noProof="0"/>
              <a:t>レベル</a:t>
            </a:r>
          </a:p>
          <a:p>
            <a:pPr lvl="3"/>
            <a:r>
              <a:rPr lang="ja-JP" altLang="en-US" noProof="0"/>
              <a:t>第 </a:t>
            </a:r>
            <a:r>
              <a:rPr lang="en-US" altLang="ja-JP" noProof="0"/>
              <a:t>3 </a:t>
            </a:r>
            <a:r>
              <a:rPr lang="ja-JP" altLang="en-US" noProof="0"/>
              <a:t>レベル</a:t>
            </a:r>
          </a:p>
        </p:txBody>
      </p:sp>
      <p:sp>
        <p:nvSpPr>
          <p:cNvPr id="4" name="タイトル 3"/>
          <p:cNvSpPr>
            <a:spLocks noGrp="1"/>
          </p:cNvSpPr>
          <p:nvPr>
            <p:ph type="title" hasCustomPrompt="1"/>
          </p:nvPr>
        </p:nvSpPr>
        <p:spPr bwMode="gray"/>
        <p:txBody>
          <a:bodyPr/>
          <a:lstStyle>
            <a:lvl1pPr>
              <a:defRPr>
                <a:latin typeface="Yu Gothic UI" panose="020B0500000000000000" pitchFamily="50" charset="-128"/>
                <a:ea typeface="Yu Gothic UI" panose="020B0500000000000000" pitchFamily="50" charset="-128"/>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945133376"/>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基本版） 中表紙_Proposal">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bwMode="gray">
          <a:xfrm>
            <a:off x="1191877" y="2124001"/>
            <a:ext cx="6371438" cy="667409"/>
          </a:xfrm>
          <a:prstGeom prst="rect">
            <a:avLst/>
          </a:prstGeom>
          <a:noFill/>
        </p:spPr>
        <p:txBody>
          <a:bodyPr wrap="none" lIns="72000" rIns="73152" anchor="ctr" anchorCtr="0">
            <a:noAutofit/>
          </a:bodyPr>
          <a:lstStyle>
            <a:lvl1pPr marL="0" indent="0" algn="l">
              <a:lnSpc>
                <a:spcPct val="100000"/>
              </a:lnSpc>
              <a:spcBef>
                <a:spcPts val="0"/>
              </a:spcBef>
              <a:buNone/>
              <a:defRPr sz="3446" b="1" baseline="0">
                <a:solidFill>
                  <a:schemeClr val="tx1"/>
                </a:solidFill>
                <a:latin typeface="Arial" pitchFamily="34" charset="0"/>
                <a:cs typeface="Arial" pitchFamily="34" charset="0"/>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p:txBody>
          <a:bodyPr/>
          <a:lstStyle>
            <a:lvl1pPr>
              <a:defRPr>
                <a:solidFill>
                  <a:schemeClr val="tx1"/>
                </a:solidFill>
              </a:defRPr>
            </a:lvl1pPr>
          </a:lstStyle>
          <a:p>
            <a:r>
              <a:rPr kumimoji="1" lang="ja-JP" altLang="en-US"/>
              <a:t>令和６年度 スタートアップ創出促進業務 企画提案書</a:t>
            </a:r>
            <a:endParaRPr kumimoji="1" lang="en-GB" altLang="en-GB" sz="123" kern="1200">
              <a:solidFill>
                <a:schemeClr val="tx1"/>
              </a:solidFill>
              <a:latin typeface="+mn-lt"/>
              <a:ea typeface="+mn-ea"/>
              <a:cs typeface="+mn-cs"/>
              <a:sym typeface="+mn-lt"/>
            </a:endParaRPr>
          </a:p>
        </p:txBody>
      </p:sp>
    </p:spTree>
    <p:extLst>
      <p:ext uri="{BB962C8B-B14F-4D97-AF65-F5344CB8AC3E}">
        <p14:creationId xmlns:p14="http://schemas.microsoft.com/office/powerpoint/2010/main" val="33324710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基本版） タイトルのみ_Proposal">
    <p:spTree>
      <p:nvGrpSpPr>
        <p:cNvPr id="1" name=""/>
        <p:cNvGrpSpPr/>
        <p:nvPr/>
      </p:nvGrpSpPr>
      <p:grpSpPr>
        <a:xfrm>
          <a:off x="0" y="0"/>
          <a:ext cx="0" cy="0"/>
          <a:chOff x="0" y="0"/>
          <a:chExt cx="0" cy="0"/>
        </a:xfrm>
      </p:grpSpPr>
      <p:sp>
        <p:nvSpPr>
          <p:cNvPr id="3" name="フッター プレースホルダ 2"/>
          <p:cNvSpPr>
            <a:spLocks noGrp="1"/>
          </p:cNvSpPr>
          <p:nvPr>
            <p:ph type="ftr" sz="quarter" idx="10"/>
          </p:nvPr>
        </p:nvSpPr>
        <p:spPr bwMode="gray"/>
        <p:txBody>
          <a:bodyPr/>
          <a:lstStyle>
            <a:lvl1pPr>
              <a:defRPr>
                <a:solidFill>
                  <a:schemeClr val="tx1"/>
                </a:solidFill>
              </a:defRPr>
            </a:lvl1pPr>
          </a:lstStyle>
          <a:p>
            <a:r>
              <a:rPr kumimoji="1" lang="ja-JP" altLang="en-US"/>
              <a:t>令和６年度 スタートアップ創出促進業務 企画提案書</a:t>
            </a:r>
            <a:endParaRPr kumimoji="1" lang="en-GB" altLang="en-GB" sz="123" kern="1200">
              <a:solidFill>
                <a:schemeClr val="tx1"/>
              </a:solidFill>
              <a:latin typeface="+mn-lt"/>
              <a:ea typeface="+mn-ea"/>
              <a:cs typeface="+mn-cs"/>
              <a:sym typeface="+mn-lt"/>
            </a:endParaRPr>
          </a:p>
        </p:txBody>
      </p:sp>
      <p:sp>
        <p:nvSpPr>
          <p:cNvPr id="4" name="スライド番号プレースホルダ 3"/>
          <p:cNvSpPr>
            <a:spLocks noGrp="1"/>
          </p:cNvSpPr>
          <p:nvPr>
            <p:ph type="sldNum" sz="quarter" idx="11"/>
          </p:nvPr>
        </p:nvSpPr>
        <p:spPr bwMode="gray"/>
        <p:txBody>
          <a:bodyPr/>
          <a:lstStyle>
            <a:lvl1pPr>
              <a:defRPr>
                <a:solidFill>
                  <a:schemeClr val="tx1"/>
                </a:solidFill>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3231" y="1016000"/>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a:xfrm>
            <a:off x="513231" y="136800"/>
            <a:ext cx="11165538"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536404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Proposal">
    <p:spTree>
      <p:nvGrpSpPr>
        <p:cNvPr id="1" name=""/>
        <p:cNvGrpSpPr/>
        <p:nvPr/>
      </p:nvGrpSpPr>
      <p:grpSpPr>
        <a:xfrm>
          <a:off x="0" y="0"/>
          <a:ext cx="0" cy="0"/>
          <a:chOff x="0" y="0"/>
          <a:chExt cx="0" cy="0"/>
        </a:xfrm>
      </p:grpSpPr>
      <p:sp>
        <p:nvSpPr>
          <p:cNvPr id="7" name="コンテンツ プレースホルダ 2"/>
          <p:cNvSpPr>
            <a:spLocks noGrp="1"/>
          </p:cNvSpPr>
          <p:nvPr>
            <p:ph idx="1"/>
          </p:nvPr>
        </p:nvSpPr>
        <p:spPr bwMode="gray">
          <a:xfrm>
            <a:off x="513231" y="1476000"/>
            <a:ext cx="5361231" cy="4824000"/>
          </a:xfrm>
          <a:prstGeom prst="rect">
            <a:avLst/>
          </a:prstGeom>
        </p:spPr>
        <p:txBody>
          <a:bodyPr/>
          <a:lstStyle>
            <a:lvl1pPr>
              <a:buNone/>
              <a:defRPr sz="1477" baseline="0">
                <a:latin typeface="Yu Gothic UI" panose="020B0500000000000000" pitchFamily="50" charset="-128"/>
                <a:ea typeface="Yu Gothic UI" panose="020B0500000000000000" pitchFamily="50" charset="-128"/>
                <a:cs typeface="Arial" pitchFamily="34" charset="0"/>
              </a:defRPr>
            </a:lvl1pPr>
            <a:lvl2pPr marL="212682" indent="-212682">
              <a:lnSpc>
                <a:spcPct val="106000"/>
              </a:lnSpc>
              <a:spcBef>
                <a:spcPts val="1300"/>
              </a:spcBef>
              <a:buFont typeface="Wingdings" pitchFamily="2" charset="2"/>
              <a:buChar char="n"/>
              <a:defRPr sz="1477" baseline="0">
                <a:latin typeface="Yu Gothic UI" panose="020B0500000000000000" pitchFamily="50" charset="-128"/>
                <a:ea typeface="Yu Gothic UI" panose="020B0500000000000000" pitchFamily="50" charset="-128"/>
                <a:cs typeface="Arial" pitchFamily="34" charset="0"/>
              </a:defRPr>
            </a:lvl2pPr>
            <a:lvl3pPr marL="425364" indent="-212682">
              <a:lnSpc>
                <a:spcPct val="106000"/>
              </a:lnSpc>
              <a:spcBef>
                <a:spcPts val="591"/>
              </a:spcBef>
              <a:buFont typeface="Wingdings" pitchFamily="2" charset="2"/>
              <a:buChar char="Ø"/>
              <a:defRPr sz="1477" baseline="0">
                <a:latin typeface="Yu Gothic UI" panose="020B0500000000000000" pitchFamily="50" charset="-128"/>
                <a:ea typeface="Yu Gothic UI" panose="020B0500000000000000" pitchFamily="50" charset="-128"/>
                <a:cs typeface="Arial" pitchFamily="34" charset="0"/>
              </a:defRPr>
            </a:lvl3pPr>
            <a:lvl4pPr marL="638047" marR="0" indent="-212682" algn="l" defTabSz="1217277" rtl="0" eaLnBrk="1" fontAlgn="auto" latinLnBrk="0" hangingPunct="1">
              <a:lnSpc>
                <a:spcPct val="106000"/>
              </a:lnSpc>
              <a:spcBef>
                <a:spcPts val="295"/>
              </a:spcBef>
              <a:spcAft>
                <a:spcPts val="0"/>
              </a:spcAft>
              <a:buClrTx/>
              <a:buSzTx/>
              <a:buFont typeface="Arial" pitchFamily="34" charset="0"/>
              <a:buChar char="•"/>
              <a:tabLst/>
              <a:defRPr sz="1477" baseline="0">
                <a:latin typeface="Yu Gothic UI" panose="020B0500000000000000" pitchFamily="50" charset="-128"/>
                <a:ea typeface="Yu Gothic UI" panose="020B0500000000000000" pitchFamily="50" charset="-128"/>
                <a:cs typeface="Arial" pitchFamily="34" charset="0"/>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a:solidFill>
                  <a:schemeClr val="tx1"/>
                </a:solidFill>
              </a:defRPr>
            </a:lvl1pPr>
          </a:lstStyle>
          <a:p>
            <a:fld id="{0822A2BF-4EE5-45F6-88E1-9AA10A8C672A}" type="slidenum">
              <a:rPr lang="ja-JP" altLang="en-US" smtClean="0"/>
              <a:pPr/>
              <a:t>‹#›</a:t>
            </a:fld>
            <a:endParaRPr lang="ja-JP" altLang="en-US"/>
          </a:p>
        </p:txBody>
      </p:sp>
      <p:sp>
        <p:nvSpPr>
          <p:cNvPr id="8" name="フッター プレースホルダ 7"/>
          <p:cNvSpPr>
            <a:spLocks noGrp="1"/>
          </p:cNvSpPr>
          <p:nvPr>
            <p:ph type="ftr" sz="quarter" idx="11"/>
          </p:nvPr>
        </p:nvSpPr>
        <p:spPr bwMode="gray"/>
        <p:txBody>
          <a:bodyPr/>
          <a:lstStyle>
            <a:lvl1pPr>
              <a:defRPr>
                <a:solidFill>
                  <a:schemeClr val="tx1"/>
                </a:solidFill>
              </a:defRPr>
            </a:lvl1pPr>
          </a:lstStyle>
          <a:p>
            <a:r>
              <a:rPr kumimoji="1" lang="ja-JP" altLang="en-US"/>
              <a:t>令和６年度 スタートアップ創出促進業務 企画提案書</a:t>
            </a:r>
            <a:endParaRPr kumimoji="1" lang="en-GB" altLang="en-GB" sz="123" kern="1200">
              <a:solidFill>
                <a:schemeClr val="tx1"/>
              </a:solidFill>
              <a:latin typeface="+mn-lt"/>
              <a:ea typeface="+mn-ea"/>
              <a:cs typeface="+mn-cs"/>
              <a:sym typeface="+mn-lt"/>
            </a:endParaRPr>
          </a:p>
        </p:txBody>
      </p:sp>
      <p:sp>
        <p:nvSpPr>
          <p:cNvPr id="3" name="テキスト プレースホルダー 2"/>
          <p:cNvSpPr>
            <a:spLocks noGrp="1"/>
          </p:cNvSpPr>
          <p:nvPr>
            <p:ph type="body" sz="quarter" idx="12" hasCustomPrompt="1"/>
          </p:nvPr>
        </p:nvSpPr>
        <p:spPr bwMode="gray">
          <a:xfrm>
            <a:off x="513231" y="1016000"/>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a:xfrm>
            <a:off x="513231" y="136800"/>
            <a:ext cx="11165538"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5508232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Proposal">
    <p:spTree>
      <p:nvGrpSpPr>
        <p:cNvPr id="1" name=""/>
        <p:cNvGrpSpPr/>
        <p:nvPr/>
      </p:nvGrpSpPr>
      <p:grpSpPr>
        <a:xfrm>
          <a:off x="0" y="0"/>
          <a:ext cx="0" cy="0"/>
          <a:chOff x="0" y="0"/>
          <a:chExt cx="0" cy="0"/>
        </a:xfrm>
      </p:grpSpPr>
      <p:sp>
        <p:nvSpPr>
          <p:cNvPr id="8" name="コンテンツ プレースホルダ 2"/>
          <p:cNvSpPr>
            <a:spLocks noGrp="1"/>
          </p:cNvSpPr>
          <p:nvPr>
            <p:ph idx="1"/>
          </p:nvPr>
        </p:nvSpPr>
        <p:spPr bwMode="gray">
          <a:xfrm>
            <a:off x="513231" y="1476000"/>
            <a:ext cx="5361231" cy="4824000"/>
          </a:xfrm>
          <a:prstGeom prst="rect">
            <a:avLst/>
          </a:prstGeom>
        </p:spPr>
        <p:txBody>
          <a:bodyPr/>
          <a:lstStyle>
            <a:lvl1pPr>
              <a:buNone/>
              <a:defRPr sz="1477" baseline="0">
                <a:latin typeface="Yu Gothic UI" panose="020B0500000000000000" pitchFamily="50" charset="-128"/>
                <a:ea typeface="Yu Gothic UI" panose="020B0500000000000000" pitchFamily="50" charset="-128"/>
                <a:cs typeface="Arial" pitchFamily="34" charset="0"/>
              </a:defRPr>
            </a:lvl1pPr>
            <a:lvl2pPr marL="212682" indent="-212682">
              <a:lnSpc>
                <a:spcPct val="106000"/>
              </a:lnSpc>
              <a:spcBef>
                <a:spcPts val="1300"/>
              </a:spcBef>
              <a:buFont typeface="Wingdings" pitchFamily="2" charset="2"/>
              <a:buChar char="n"/>
              <a:defRPr sz="1477" baseline="0">
                <a:latin typeface="Yu Gothic UI" panose="020B0500000000000000" pitchFamily="50" charset="-128"/>
                <a:ea typeface="Yu Gothic UI" panose="020B0500000000000000" pitchFamily="50" charset="-128"/>
                <a:cs typeface="Arial" pitchFamily="34" charset="0"/>
              </a:defRPr>
            </a:lvl2pPr>
            <a:lvl3pPr marL="425364" indent="-212682">
              <a:lnSpc>
                <a:spcPct val="106000"/>
              </a:lnSpc>
              <a:spcBef>
                <a:spcPts val="591"/>
              </a:spcBef>
              <a:buFont typeface="Wingdings" pitchFamily="2" charset="2"/>
              <a:buChar char="Ø"/>
              <a:defRPr sz="1477" baseline="0">
                <a:latin typeface="Yu Gothic UI" panose="020B0500000000000000" pitchFamily="50" charset="-128"/>
                <a:ea typeface="Yu Gothic UI" panose="020B0500000000000000" pitchFamily="50" charset="-128"/>
                <a:cs typeface="Arial" pitchFamily="34" charset="0"/>
              </a:defRPr>
            </a:lvl3pPr>
            <a:lvl4pPr marL="638047" marR="0" indent="-212682" algn="l" defTabSz="1217277" rtl="0" eaLnBrk="1" fontAlgn="auto" latinLnBrk="0" hangingPunct="1">
              <a:lnSpc>
                <a:spcPct val="106000"/>
              </a:lnSpc>
              <a:spcBef>
                <a:spcPts val="295"/>
              </a:spcBef>
              <a:spcAft>
                <a:spcPts val="0"/>
              </a:spcAft>
              <a:buClrTx/>
              <a:buSzTx/>
              <a:buFont typeface="Arial" pitchFamily="34" charset="0"/>
              <a:buChar char="•"/>
              <a:tabLst/>
              <a:defRPr sz="1477" baseline="0">
                <a:latin typeface="Yu Gothic UI" panose="020B0500000000000000" pitchFamily="50" charset="-128"/>
                <a:ea typeface="Yu Gothic UI" panose="020B0500000000000000" pitchFamily="50" charset="-128"/>
                <a:cs typeface="Arial" pitchFamily="34" charset="0"/>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9" name="コンテンツ プレースホルダ 2"/>
          <p:cNvSpPr>
            <a:spLocks noGrp="1"/>
          </p:cNvSpPr>
          <p:nvPr>
            <p:ph idx="12"/>
          </p:nvPr>
        </p:nvSpPr>
        <p:spPr bwMode="gray">
          <a:xfrm>
            <a:off x="6316785" y="1476000"/>
            <a:ext cx="5361231" cy="4824000"/>
          </a:xfrm>
          <a:prstGeom prst="rect">
            <a:avLst/>
          </a:prstGeom>
        </p:spPr>
        <p:txBody>
          <a:bodyPr/>
          <a:lstStyle>
            <a:lvl1pPr>
              <a:buNone/>
              <a:defRPr sz="1477" baseline="0">
                <a:latin typeface="Yu Gothic UI" panose="020B0500000000000000" pitchFamily="50" charset="-128"/>
                <a:ea typeface="Yu Gothic UI" panose="020B0500000000000000" pitchFamily="50" charset="-128"/>
                <a:cs typeface="Arial" pitchFamily="34" charset="0"/>
              </a:defRPr>
            </a:lvl1pPr>
            <a:lvl2pPr marL="212682" indent="-212682">
              <a:lnSpc>
                <a:spcPct val="106000"/>
              </a:lnSpc>
              <a:spcBef>
                <a:spcPts val="1300"/>
              </a:spcBef>
              <a:buFont typeface="Wingdings" pitchFamily="2" charset="2"/>
              <a:buChar char="n"/>
              <a:defRPr sz="1477" baseline="0">
                <a:latin typeface="Yu Gothic UI" panose="020B0500000000000000" pitchFamily="50" charset="-128"/>
                <a:ea typeface="Yu Gothic UI" panose="020B0500000000000000" pitchFamily="50" charset="-128"/>
                <a:cs typeface="Arial" pitchFamily="34" charset="0"/>
              </a:defRPr>
            </a:lvl2pPr>
            <a:lvl3pPr marL="425364" indent="-212682">
              <a:lnSpc>
                <a:spcPct val="106000"/>
              </a:lnSpc>
              <a:spcBef>
                <a:spcPts val="591"/>
              </a:spcBef>
              <a:buFont typeface="Wingdings" pitchFamily="2" charset="2"/>
              <a:buChar char="Ø"/>
              <a:defRPr sz="1477" baseline="0">
                <a:latin typeface="Yu Gothic UI" panose="020B0500000000000000" pitchFamily="50" charset="-128"/>
                <a:ea typeface="Yu Gothic UI" panose="020B0500000000000000" pitchFamily="50" charset="-128"/>
                <a:cs typeface="Arial" pitchFamily="34" charset="0"/>
              </a:defRPr>
            </a:lvl3pPr>
            <a:lvl4pPr marL="638047" indent="-212682">
              <a:lnSpc>
                <a:spcPct val="106000"/>
              </a:lnSpc>
              <a:spcBef>
                <a:spcPts val="295"/>
              </a:spcBef>
              <a:buFont typeface="Arial" pitchFamily="34" charset="0"/>
              <a:buChar char="•"/>
              <a:defRPr sz="1477" baseline="0">
                <a:latin typeface="Yu Gothic UI" panose="020B0500000000000000" pitchFamily="50" charset="-128"/>
                <a:ea typeface="Yu Gothic UI" panose="020B0500000000000000" pitchFamily="50" charset="-128"/>
                <a:cs typeface="Arial" pitchFamily="34" charset="0"/>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a:solidFill>
                  <a:schemeClr val="tx1"/>
                </a:solidFill>
              </a:defRPr>
            </a:lvl1pPr>
          </a:lstStyle>
          <a:p>
            <a:fld id="{A3EB1B23-9AF8-425B-BAD7-B9FA00F18833}" type="slidenum">
              <a:rPr lang="ja-JP" altLang="en-US" smtClean="0"/>
              <a:pPr/>
              <a:t>‹#›</a:t>
            </a:fld>
            <a:endParaRPr lang="ja-JP" altLang="en-US"/>
          </a:p>
        </p:txBody>
      </p:sp>
      <p:sp>
        <p:nvSpPr>
          <p:cNvPr id="11" name="フッター プレースホルダ 10"/>
          <p:cNvSpPr>
            <a:spLocks noGrp="1"/>
          </p:cNvSpPr>
          <p:nvPr>
            <p:ph type="ftr" sz="quarter" idx="14"/>
          </p:nvPr>
        </p:nvSpPr>
        <p:spPr bwMode="gray"/>
        <p:txBody>
          <a:bodyPr/>
          <a:lstStyle>
            <a:lvl1pPr>
              <a:defRPr>
                <a:solidFill>
                  <a:schemeClr val="tx1"/>
                </a:solidFill>
              </a:defRPr>
            </a:lvl1pPr>
          </a:lstStyle>
          <a:p>
            <a:r>
              <a:rPr kumimoji="1" lang="ja-JP" altLang="en-US"/>
              <a:t>令和６年度 スタートアップ創出促進業務 企画提案書</a:t>
            </a:r>
            <a:endParaRPr kumimoji="1" lang="en-GB" altLang="en-GB" sz="123" kern="1200">
              <a:solidFill>
                <a:schemeClr val="tx1"/>
              </a:solidFill>
              <a:latin typeface="+mn-lt"/>
              <a:ea typeface="+mn-ea"/>
              <a:cs typeface="+mn-cs"/>
              <a:sym typeface="+mn-lt"/>
            </a:endParaRPr>
          </a:p>
        </p:txBody>
      </p:sp>
      <p:sp>
        <p:nvSpPr>
          <p:cNvPr id="3" name="テキスト プレースホルダー 2"/>
          <p:cNvSpPr>
            <a:spLocks noGrp="1"/>
          </p:cNvSpPr>
          <p:nvPr>
            <p:ph type="body" sz="quarter" idx="15" hasCustomPrompt="1"/>
          </p:nvPr>
        </p:nvSpPr>
        <p:spPr bwMode="gray">
          <a:xfrm>
            <a:off x="513231" y="1016000"/>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13" name="テキスト プレースホルダー 2"/>
          <p:cNvSpPr>
            <a:spLocks noGrp="1"/>
          </p:cNvSpPr>
          <p:nvPr>
            <p:ph type="body" sz="quarter" idx="16" hasCustomPrompt="1"/>
          </p:nvPr>
        </p:nvSpPr>
        <p:spPr bwMode="gray">
          <a:xfrm>
            <a:off x="6316785" y="1016000"/>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a:xfrm>
            <a:off x="513231" y="136800"/>
            <a:ext cx="11165538"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113856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基本版） コンテンツ全面_レベル_Proposal">
    <p:spTree>
      <p:nvGrpSpPr>
        <p:cNvPr id="1" name=""/>
        <p:cNvGrpSpPr/>
        <p:nvPr/>
      </p:nvGrpSpPr>
      <p:grpSpPr>
        <a:xfrm>
          <a:off x="0" y="0"/>
          <a:ext cx="0" cy="0"/>
          <a:chOff x="0" y="0"/>
          <a:chExt cx="0" cy="0"/>
        </a:xfrm>
      </p:grpSpPr>
      <p:sp>
        <p:nvSpPr>
          <p:cNvPr id="6" name="コンテンツ プレースホルダ 2"/>
          <p:cNvSpPr>
            <a:spLocks noGrp="1"/>
          </p:cNvSpPr>
          <p:nvPr>
            <p:ph idx="1"/>
          </p:nvPr>
        </p:nvSpPr>
        <p:spPr bwMode="gray">
          <a:xfrm>
            <a:off x="513230" y="1476000"/>
            <a:ext cx="11165538" cy="4824000"/>
          </a:xfrm>
          <a:prstGeom prst="rect">
            <a:avLst/>
          </a:prstGeom>
        </p:spPr>
        <p:txBody>
          <a:bodyPr/>
          <a:lstStyle>
            <a:lvl1pPr>
              <a:buFont typeface="Arial" pitchFamily="34" charset="0"/>
              <a:buNone/>
              <a:defRPr sz="1477" baseline="0">
                <a:latin typeface="Yu Gothic UI" panose="020B0500000000000000" pitchFamily="50" charset="-128"/>
                <a:ea typeface="Yu Gothic UI" panose="020B0500000000000000" pitchFamily="50" charset="-128"/>
                <a:cs typeface="Arial" pitchFamily="34" charset="0"/>
              </a:defRPr>
            </a:lvl1pPr>
            <a:lvl2pPr marL="212682" indent="-212682">
              <a:lnSpc>
                <a:spcPct val="106000"/>
              </a:lnSpc>
              <a:spcBef>
                <a:spcPts val="1300"/>
              </a:spcBef>
              <a:buFont typeface="Wingdings" pitchFamily="2" charset="2"/>
              <a:buChar char="n"/>
              <a:defRPr sz="1477" baseline="0">
                <a:latin typeface="Yu Gothic UI" panose="020B0500000000000000" pitchFamily="50" charset="-128"/>
                <a:ea typeface="Yu Gothic UI" panose="020B0500000000000000" pitchFamily="50" charset="-128"/>
                <a:cs typeface="Arial" pitchFamily="34" charset="0"/>
              </a:defRPr>
            </a:lvl2pPr>
            <a:lvl3pPr marL="425364" indent="-212682">
              <a:lnSpc>
                <a:spcPct val="106000"/>
              </a:lnSpc>
              <a:spcBef>
                <a:spcPts val="591"/>
              </a:spcBef>
              <a:buFont typeface="Wingdings" pitchFamily="2" charset="2"/>
              <a:buChar char="Ø"/>
              <a:defRPr sz="1477" baseline="0">
                <a:latin typeface="Yu Gothic UI" panose="020B0500000000000000" pitchFamily="50" charset="-128"/>
                <a:ea typeface="Yu Gothic UI" panose="020B0500000000000000" pitchFamily="50" charset="-128"/>
                <a:cs typeface="Arial" pitchFamily="34" charset="0"/>
              </a:defRPr>
            </a:lvl3pPr>
            <a:lvl4pPr marL="638047" indent="-212682">
              <a:lnSpc>
                <a:spcPct val="106000"/>
              </a:lnSpc>
              <a:spcBef>
                <a:spcPts val="295"/>
              </a:spcBef>
              <a:buFont typeface="Arial" pitchFamily="34" charset="0"/>
              <a:buChar char="•"/>
              <a:defRPr sz="1477" baseline="0">
                <a:latin typeface="Yu Gothic UI" panose="020B0500000000000000" pitchFamily="50" charset="-128"/>
                <a:ea typeface="Yu Gothic UI" panose="020B0500000000000000" pitchFamily="50" charset="-128"/>
                <a:cs typeface="Arial" pitchFamily="34" charset="0"/>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a:solidFill>
                  <a:schemeClr val="tx1"/>
                </a:solidFill>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a:solidFill>
                  <a:schemeClr val="tx1"/>
                </a:solidFill>
              </a:defRPr>
            </a:lvl1pPr>
          </a:lstStyle>
          <a:p>
            <a:r>
              <a:rPr kumimoji="1" lang="ja-JP" altLang="en-US"/>
              <a:t>令和６年度 スタートアップ創出促進業務 企画提案書</a:t>
            </a:r>
            <a:endParaRPr kumimoji="1" lang="en-GB" altLang="en-GB" sz="123" kern="1200">
              <a:solidFill>
                <a:schemeClr val="tx1"/>
              </a:solidFill>
              <a:latin typeface="+mn-lt"/>
              <a:ea typeface="+mn-ea"/>
              <a:cs typeface="+mn-cs"/>
              <a:sym typeface="+mn-lt"/>
            </a:endParaRPr>
          </a:p>
        </p:txBody>
      </p:sp>
      <p:sp>
        <p:nvSpPr>
          <p:cNvPr id="8" name="テキスト プレースホルダー 2"/>
          <p:cNvSpPr>
            <a:spLocks noGrp="1"/>
          </p:cNvSpPr>
          <p:nvPr>
            <p:ph type="body" sz="quarter" idx="15" hasCustomPrompt="1"/>
          </p:nvPr>
        </p:nvSpPr>
        <p:spPr bwMode="gray">
          <a:xfrm>
            <a:off x="513231" y="1016000"/>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a:xfrm>
            <a:off x="513231" y="136800"/>
            <a:ext cx="11165538" cy="651600"/>
          </a:xfrm>
        </p:spPr>
        <p:txBody>
          <a:body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9135768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基本版） 白紙_Seminar">
    <p:bg bwMode="gray">
      <p:bgRef idx="1001">
        <a:schemeClr val="bg1"/>
      </p:bgRef>
    </p:bg>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bwMode="gray"/>
        <p:txBody>
          <a:bodyPr/>
          <a:lstStyle>
            <a:lvl1pPr>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1523446" y="2551176"/>
            <a:ext cx="9145108" cy="1342800"/>
          </a:xfrm>
          <a:prstGeom prst="rect">
            <a:avLst/>
          </a:prstGeom>
        </p:spPr>
        <p:txBody>
          <a:bodyPr/>
          <a:lstStyle>
            <a:lvl1pPr>
              <a:defRPr sz="2954"/>
            </a:lvl1pPr>
          </a:lstStyle>
          <a:p>
            <a:pPr lvl="0"/>
            <a:r>
              <a:rPr kumimoji="1" lang="ja-JP" altLang="en-US"/>
              <a:t>マスター テキストの書式設定</a:t>
            </a:r>
          </a:p>
        </p:txBody>
      </p:sp>
      <p:sp>
        <p:nvSpPr>
          <p:cNvPr id="2" name="Text Box 37">
            <a:extLst>
              <a:ext uri="{FF2B5EF4-FFF2-40B4-BE49-F238E27FC236}">
                <a16:creationId xmlns:a16="http://schemas.microsoft.com/office/drawing/2014/main" id="{5796C9FD-D4B9-18C3-FD01-311FA7C80048}"/>
              </a:ext>
            </a:extLst>
          </p:cNvPr>
          <p:cNvSpPr txBox="1">
            <a:spLocks noChangeArrowheads="1"/>
          </p:cNvSpPr>
          <p:nvPr userDrawn="1"/>
        </p:nvSpPr>
        <p:spPr bwMode="gray">
          <a:xfrm>
            <a:off x="6326299" y="6595118"/>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a:effectLst/>
              </a:rPr>
              <a:t>© 2024. For information, contact Deloitte Tohmatsu Group</a:t>
            </a:r>
            <a:r>
              <a:rPr lang="fr-FR" altLang="ja-JP" sz="1108">
                <a:effectLst/>
              </a:rPr>
              <a:t>.​</a:t>
            </a:r>
            <a:endParaRPr lang="en-US" altLang="ja-JP" sz="1108" kern="1200">
              <a:solidFill>
                <a:schemeClr val="tx1"/>
              </a:solidFill>
              <a:latin typeface="Arial" charset="0"/>
              <a:ea typeface="ＭＳ Ｐゴシック" pitchFamily="50" charset="-128"/>
              <a:cs typeface="Arial" charset="0"/>
            </a:endParaRPr>
          </a:p>
        </p:txBody>
      </p:sp>
    </p:spTree>
    <p:extLst>
      <p:ext uri="{BB962C8B-B14F-4D97-AF65-F5344CB8AC3E}">
        <p14:creationId xmlns:p14="http://schemas.microsoft.com/office/powerpoint/2010/main" val="393697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596197919"/>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p:txBody>
          <a:bodyPr/>
          <a:lstStyle>
            <a:lvl1pPr>
              <a:defRPr>
                <a:latin typeface="Yu Gothic UI" panose="020B0500000000000000" pitchFamily="50" charset="-128"/>
                <a:ea typeface="Yu Gothic UI" panose="020B0500000000000000" pitchFamily="50" charset="-128"/>
                <a:cs typeface="+mn-cs"/>
                <a:sym typeface="+mn-lt"/>
              </a:defRPr>
            </a:lvl1pPr>
          </a:lstStyle>
          <a:p>
            <a:r>
              <a:rPr kumimoji="1" lang="ja-JP" altLang="en-US"/>
              <a:t>令和６年度 スタートアップ創出促進業務 企画提案書</a:t>
            </a:r>
            <a:endParaRPr kumimoji="1" lang="en-GB" altLang="en-GB" sz="123"/>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2329846" y="2340000"/>
            <a:ext cx="7532308" cy="2520000"/>
          </a:xfrm>
          <a:prstGeom prst="rect">
            <a:avLst/>
          </a:prstGeom>
        </p:spPr>
        <p:txBody>
          <a:bodyPr/>
          <a:lstStyle>
            <a:lvl1pPr>
              <a:defRPr>
                <a:latin typeface="Yu Gothic UI" panose="020B0500000000000000" pitchFamily="50" charset="-128"/>
                <a:ea typeface="Yu Gothic UI" panose="020B0500000000000000" pitchFamily="50" charset="-128"/>
                <a:cs typeface="+mn-cs"/>
                <a:sym typeface="+mn-lt"/>
              </a:defRPr>
            </a:lvl1pPr>
          </a:lstStyle>
          <a:p>
            <a:pPr lvl="0"/>
            <a:r>
              <a:rPr kumimoji="1" lang="ja-JP" altLang="en-US"/>
              <a:t>マスター テキストの書式設定</a:t>
            </a:r>
          </a:p>
        </p:txBody>
      </p:sp>
      <p:sp>
        <p:nvSpPr>
          <p:cNvPr id="5" name="Text Box 37">
            <a:extLst>
              <a:ext uri="{FF2B5EF4-FFF2-40B4-BE49-F238E27FC236}">
                <a16:creationId xmlns:a16="http://schemas.microsoft.com/office/drawing/2014/main" id="{A9E9410D-DBF4-AA0C-64B8-D4979501DFFA}"/>
              </a:ext>
            </a:extLst>
          </p:cNvPr>
          <p:cNvSpPr txBox="1">
            <a:spLocks noChangeArrowheads="1"/>
          </p:cNvSpPr>
          <p:nvPr userDrawn="1"/>
        </p:nvSpPr>
        <p:spPr bwMode="gray">
          <a:xfrm>
            <a:off x="6326299" y="6595118"/>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a:effectLst/>
              </a:rPr>
              <a:t>© 2024. For information, contact Deloitte Tohmatsu Group</a:t>
            </a:r>
            <a:r>
              <a:rPr lang="fr-FR" altLang="ja-JP" sz="1108">
                <a:effectLst/>
              </a:rPr>
              <a:t>.​</a:t>
            </a:r>
            <a:endParaRPr lang="en-US" altLang="ja-JP" sz="1108" kern="1200">
              <a:solidFill>
                <a:schemeClr val="tx1"/>
              </a:solidFill>
              <a:latin typeface="Arial" charset="0"/>
              <a:ea typeface="ＭＳ Ｐゴシック" pitchFamily="50" charset="-128"/>
              <a:cs typeface="Arial" charset="0"/>
            </a:endParaRPr>
          </a:p>
        </p:txBody>
      </p:sp>
    </p:spTree>
    <p:extLst>
      <p:ext uri="{BB962C8B-B14F-4D97-AF65-F5344CB8AC3E}">
        <p14:creationId xmlns:p14="http://schemas.microsoft.com/office/powerpoint/2010/main" val="42744564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33306755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Yu Gothic UI" panose="020B0500000000000000" pitchFamily="50" charset="-128"/>
                <a:ea typeface="Yu Gothic UI" panose="020B0500000000000000" pitchFamily="50" charset="-128"/>
                <a:cs typeface="+mn-cs"/>
                <a:sym typeface="+mn-lt"/>
              </a:defRPr>
            </a:lvl1pPr>
            <a:lvl2pPr marL="221544" indent="-221544">
              <a:lnSpc>
                <a:spcPct val="110000"/>
              </a:lnSpc>
              <a:spcBef>
                <a:spcPts val="738"/>
              </a:spcBef>
              <a:buFont typeface="Wingdings" pitchFamily="2" charset="2"/>
              <a:buChar char="n"/>
              <a:defRPr sz="1477" baseline="0">
                <a:latin typeface="Yu Gothic UI" panose="020B0500000000000000" pitchFamily="50" charset="-128"/>
                <a:ea typeface="Yu Gothic UI" panose="020B0500000000000000" pitchFamily="50" charset="-128"/>
                <a:cs typeface="+mn-cs"/>
                <a:sym typeface="+mn-lt"/>
              </a:defRPr>
            </a:lvl2pPr>
            <a:lvl3pPr marL="443088" indent="-221544">
              <a:lnSpc>
                <a:spcPct val="110000"/>
              </a:lnSpc>
              <a:spcBef>
                <a:spcPts val="738"/>
              </a:spcBef>
              <a:buFont typeface="Wingdings" pitchFamily="2" charset="2"/>
              <a:buChar char="Ø"/>
              <a:defRPr sz="1477" baseline="0">
                <a:latin typeface="Yu Gothic UI" panose="020B0500000000000000" pitchFamily="50" charset="-128"/>
                <a:ea typeface="Yu Gothic UI" panose="020B0500000000000000" pitchFamily="50" charset="-128"/>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Yu Gothic UI" panose="020B0500000000000000" pitchFamily="50" charset="-128"/>
                <a:ea typeface="Yu Gothic UI" panose="020B0500000000000000" pitchFamily="50" charset="-128"/>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6316785" y="1476000"/>
            <a:ext cx="5361231" cy="4824000"/>
          </a:xfrm>
          <a:prstGeom prst="rect">
            <a:avLst/>
          </a:prstGeom>
        </p:spPr>
        <p:txBody>
          <a:bodyPr/>
          <a:lstStyle>
            <a:lvl1pPr>
              <a:lnSpc>
                <a:spcPct val="110000"/>
              </a:lnSpc>
              <a:spcBef>
                <a:spcPts val="738"/>
              </a:spcBef>
              <a:buNone/>
              <a:defRPr sz="1477" baseline="0">
                <a:latin typeface="Yu Gothic UI" panose="020B0500000000000000" pitchFamily="50" charset="-128"/>
                <a:ea typeface="Yu Gothic UI" panose="020B0500000000000000" pitchFamily="50" charset="-128"/>
                <a:cs typeface="+mn-cs"/>
                <a:sym typeface="+mn-lt"/>
              </a:defRPr>
            </a:lvl1pPr>
            <a:lvl2pPr marL="221544" indent="-221544">
              <a:lnSpc>
                <a:spcPct val="110000"/>
              </a:lnSpc>
              <a:spcBef>
                <a:spcPts val="738"/>
              </a:spcBef>
              <a:buFont typeface="Wingdings" pitchFamily="2" charset="2"/>
              <a:buChar char="n"/>
              <a:defRPr sz="1477" baseline="0">
                <a:latin typeface="Yu Gothic UI" panose="020B0500000000000000" pitchFamily="50" charset="-128"/>
                <a:ea typeface="Yu Gothic UI" panose="020B0500000000000000" pitchFamily="50" charset="-128"/>
                <a:cs typeface="+mn-cs"/>
                <a:sym typeface="+mn-lt"/>
              </a:defRPr>
            </a:lvl2pPr>
            <a:lvl3pPr marL="443088" indent="-221544">
              <a:lnSpc>
                <a:spcPct val="110000"/>
              </a:lnSpc>
              <a:spcBef>
                <a:spcPts val="738"/>
              </a:spcBef>
              <a:buFont typeface="Wingdings" pitchFamily="2" charset="2"/>
              <a:buChar char="Ø"/>
              <a:defRPr sz="1477" baseline="0">
                <a:latin typeface="Yu Gothic UI" panose="020B0500000000000000" pitchFamily="50" charset="-128"/>
                <a:ea typeface="Yu Gothic UI" panose="020B0500000000000000" pitchFamily="50" charset="-128"/>
                <a:cs typeface="+mn-cs"/>
                <a:sym typeface="+mn-lt"/>
              </a:defRPr>
            </a:lvl3pPr>
            <a:lvl4pPr marL="620323" indent="-177235">
              <a:lnSpc>
                <a:spcPct val="110000"/>
              </a:lnSpc>
              <a:spcBef>
                <a:spcPts val="738"/>
              </a:spcBef>
              <a:buFont typeface="Arial" pitchFamily="34" charset="0"/>
              <a:buChar char="•"/>
              <a:defRPr sz="1477" baseline="0">
                <a:latin typeface="Yu Gothic UI" panose="020B0500000000000000" pitchFamily="50" charset="-128"/>
                <a:ea typeface="Yu Gothic UI" panose="020B0500000000000000" pitchFamily="50" charset="-128"/>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Yu Gothic UI" panose="020B0500000000000000" pitchFamily="50" charset="-128"/>
                <a:ea typeface="Yu Gothic UI" panose="020B0500000000000000" pitchFamily="50" charset="-128"/>
                <a:cs typeface="+mn-cs"/>
                <a:sym typeface="+mn-lt"/>
              </a:defRPr>
            </a:lvl1pPr>
          </a:lstStyle>
          <a:p>
            <a:fld id="{A3EB1B23-9AF8-425B-BAD7-B9FA00F18833}" type="slidenum">
              <a:rPr lang="ja-JP" altLang="en-US" smtClean="0"/>
              <a:pPr/>
              <a:t>‹#›</a:t>
            </a:fld>
            <a:endParaRPr lang="ja-JP" altLang="en-US"/>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Yu Gothic UI" panose="020B0500000000000000" pitchFamily="50" charset="-128"/>
                <a:ea typeface="Yu Gothic UI" panose="020B0500000000000000" pitchFamily="50" charset="-128"/>
                <a:cs typeface="+mn-cs"/>
                <a:sym typeface="+mn-lt"/>
              </a:defRPr>
            </a:lvl1pPr>
          </a:lstStyle>
          <a:p>
            <a:r>
              <a:rPr kumimoji="1" lang="ja-JP" altLang="en-US"/>
              <a:t>令和６年度 スタートアップ創出促進業務 企画提案書</a:t>
            </a:r>
            <a:endParaRPr kumimoji="1" lang="en-GB" altLang="en-GB" sz="123"/>
          </a:p>
        </p:txBody>
      </p:sp>
      <p:sp>
        <p:nvSpPr>
          <p:cNvPr id="3"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Yu Gothic UI" panose="020B0500000000000000" pitchFamily="50" charset="-128"/>
                <a:ea typeface="Yu Gothic UI" panose="020B0500000000000000" pitchFamily="50" charset="-128"/>
                <a:cs typeface="+mn-cs"/>
                <a:sym typeface="+mn-lt"/>
              </a:defRPr>
            </a:lvl1pPr>
          </a:lstStyle>
          <a:p>
            <a:pPr lvl="0"/>
            <a:r>
              <a:rPr kumimoji="1" lang="en-US" altLang="ja-JP"/>
              <a:t>Header</a:t>
            </a:r>
            <a:r>
              <a:rPr kumimoji="1" lang="ja-JP" altLang="en-US"/>
              <a:t>を入力（スライドタイトル）</a:t>
            </a:r>
          </a:p>
        </p:txBody>
      </p:sp>
      <p:sp>
        <p:nvSpPr>
          <p:cNvPr id="13" name="テキスト プレースホルダー 2"/>
          <p:cNvSpPr>
            <a:spLocks noGrp="1"/>
          </p:cNvSpPr>
          <p:nvPr>
            <p:ph type="body" sz="quarter" idx="16" hasCustomPrompt="1"/>
          </p:nvPr>
        </p:nvSpPr>
        <p:spPr bwMode="gray">
          <a:xfrm>
            <a:off x="6316785"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Yu Gothic UI" panose="020B0500000000000000" pitchFamily="50" charset="-128"/>
                <a:ea typeface="Yu Gothic UI" panose="020B0500000000000000" pitchFamily="50" charset="-128"/>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Yu Gothic UI" panose="020B0500000000000000" pitchFamily="50" charset="-128"/>
                <a:ea typeface="Yu Gothic UI" panose="020B0500000000000000" pitchFamily="50" charset="-128"/>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4065234202"/>
      </p:ext>
    </p:extLst>
  </p:cSld>
  <p:clrMapOvr>
    <a:masterClrMapping/>
  </p:clrMapOvr>
  <p:hf hdr="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基本版②）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370106608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5006769" cy="169200"/>
          </a:xfrm>
        </p:spPr>
        <p:txBody>
          <a:bodyPr/>
          <a:lstStyle>
            <a:lvl1pPr>
              <a:defRPr baseline="0">
                <a:solidFill>
                  <a:schemeClr val="tx1"/>
                </a:solidFill>
                <a:latin typeface="Yu Gothic UI" panose="020B0500000000000000" pitchFamily="50" charset="-128"/>
                <a:ea typeface="Yu Gothic UI" panose="020B0500000000000000" pitchFamily="50" charset="-128"/>
                <a:cs typeface="+mn-cs"/>
                <a:sym typeface="+mn-lt"/>
              </a:defRPr>
            </a:lvl1pPr>
          </a:lstStyle>
          <a:p>
            <a:r>
              <a:rPr kumimoji="1" lang="ja-JP" altLang="en-US"/>
              <a:t>令和６年度 スタートアップ創出促進業務 企画提案書</a:t>
            </a:r>
            <a:endParaRPr kumimoji="1" lang="en-GB" altLang="en-GB" sz="123"/>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Yu Gothic UI" panose="020B0500000000000000" pitchFamily="50" charset="-128"/>
                <a:ea typeface="Yu Gothic UI" panose="020B0500000000000000" pitchFamily="50" charset="-128"/>
                <a:cs typeface="+mn-cs"/>
                <a:sym typeface="+mn-lt"/>
              </a:defRPr>
            </a:lvl1pPr>
          </a:lstStyle>
          <a:p>
            <a:fld id="{56E56C22-CD92-4A50-AAD1-E2171E0619BD}" type="slidenum">
              <a:rPr lang="ja-JP" altLang="en-US" smtClean="0"/>
              <a:pPr/>
              <a:t>‹#›</a:t>
            </a:fld>
            <a:endParaRPr lang="ja-JP" altLang="en-US"/>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514554" y="846000"/>
            <a:ext cx="11165538" cy="648000"/>
          </a:xfrm>
          <a:prstGeom prst="rect">
            <a:avLst/>
          </a:prstGeom>
        </p:spPr>
        <p:txBody>
          <a:bodyPr lIns="0" tIns="0" rIns="0" bIns="0">
            <a:noAutofit/>
          </a:bodyPr>
          <a:lstStyle>
            <a:lvl1pPr marL="0" indent="0">
              <a:spcBef>
                <a:spcPts val="0"/>
              </a:spcBef>
              <a:defRPr sz="2215" baseline="0">
                <a:solidFill>
                  <a:schemeClr val="tx1"/>
                </a:solidFill>
                <a:latin typeface="Yu Gothic UI" panose="020B0500000000000000" pitchFamily="50" charset="-128"/>
                <a:ea typeface="Yu Gothic UI" panose="020B0500000000000000" pitchFamily="50" charset="-128"/>
                <a:cs typeface="+mn-cs"/>
                <a:sym typeface="+mn-lt"/>
              </a:defRPr>
            </a:lvl1pPr>
          </a:lstStyle>
          <a:p>
            <a:pPr lvl="0"/>
            <a:r>
              <a:rPr kumimoji="1" lang="ja-JP" altLang="en-US"/>
              <a:t>キーメッセージ（オプション）</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513231" y="180000"/>
            <a:ext cx="11165538" cy="615600"/>
          </a:xfrm>
        </p:spPr>
        <p:txBody>
          <a:bodyPr vert="horz"/>
          <a:lstStyle>
            <a:lvl1pPr>
              <a:defRPr>
                <a:latin typeface="Yu Gothic UI" panose="020B0500000000000000" pitchFamily="50" charset="-128"/>
                <a:ea typeface="Yu Gothic UI" panose="020B0500000000000000" pitchFamily="50" charset="-128"/>
                <a:cs typeface="+mj-cs"/>
                <a:sym typeface="+mj-lt"/>
              </a:defRPr>
            </a:lvl1pPr>
          </a:lstStyle>
          <a:p>
            <a:r>
              <a:rPr lang="en-US" altLang="ja-JP" noProof="0"/>
              <a:t>Header</a:t>
            </a:r>
            <a:r>
              <a:rPr lang="ja-JP" altLang="en-US" noProof="0"/>
              <a:t>（入力が必要）</a:t>
            </a:r>
            <a:endParaRPr kumimoji="1" lang="ja-JP" altLang="en-US"/>
          </a:p>
        </p:txBody>
      </p:sp>
    </p:spTree>
    <p:extLst>
      <p:ext uri="{BB962C8B-B14F-4D97-AF65-F5344CB8AC3E}">
        <p14:creationId xmlns:p14="http://schemas.microsoft.com/office/powerpoint/2010/main" val="15813544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04477505"/>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1"/>
            <a:ext cx="2069477" cy="298030"/>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Touche Tohmatsu Limited</a:t>
            </a:r>
            <a:endParaRPr kumimoji="1" lang="ja-JP" altLang="en-US" sz="985" b="1">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513969" y="6314713"/>
            <a:ext cx="8640000" cy="149143"/>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bwMode="gray">
          <a:xfrm>
            <a:off x="512610" y="431005"/>
            <a:ext cx="4243429"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2024. For information, contact Deloitte Tohmatsu Group.</a:t>
            </a:r>
          </a:p>
        </p:txBody>
      </p:sp>
      <p:grpSp>
        <p:nvGrpSpPr>
          <p:cNvPr id="9" name="グループ化 8">
            <a:extLst>
              <a:ext uri="{FF2B5EF4-FFF2-40B4-BE49-F238E27FC236}">
                <a16:creationId xmlns:a16="http://schemas.microsoft.com/office/drawing/2014/main" id="{B36E57AE-29F9-4712-8987-82A80AFD3A34}"/>
              </a:ext>
            </a:extLst>
          </p:cNvPr>
          <p:cNvGrpSpPr/>
          <p:nvPr userDrawn="1"/>
        </p:nvGrpSpPr>
        <p:grpSpPr>
          <a:xfrm>
            <a:off x="9907995" y="4451479"/>
            <a:ext cx="1772308" cy="1894801"/>
            <a:chOff x="8050246" y="4451478"/>
            <a:chExt cx="1440000" cy="1894801"/>
          </a:xfrm>
        </p:grpSpPr>
        <p:pic>
          <p:nvPicPr>
            <p:cNvPr id="11" name="図 10" descr="ロゴ, 会社名&#10;&#10;自動的に生成された説明">
              <a:extLst>
                <a:ext uri="{FF2B5EF4-FFF2-40B4-BE49-F238E27FC236}">
                  <a16:creationId xmlns:a16="http://schemas.microsoft.com/office/drawing/2014/main" id="{9CECCB90-F4A1-4210-BB80-AAC8707383C2}"/>
                </a:ext>
              </a:extLst>
            </p:cNvPr>
            <p:cNvPicPr>
              <a:picLocks noChangeAspect="1"/>
            </p:cNvPicPr>
            <p:nvPr userDrawn="1"/>
          </p:nvPicPr>
          <p:blipFill>
            <a:blip r:embed="rId6"/>
            <a:stretch>
              <a:fillRect/>
            </a:stretch>
          </p:blipFill>
          <p:spPr bwMode="gray">
            <a:xfrm>
              <a:off x="8050246" y="4451478"/>
              <a:ext cx="1440000" cy="873777"/>
            </a:xfrm>
            <a:prstGeom prst="rect">
              <a:avLst/>
            </a:prstGeom>
          </p:spPr>
        </p:pic>
        <p:pic>
          <p:nvPicPr>
            <p:cNvPr id="14" name="図 13" descr="ロゴ&#10;&#10;自動的に生成された説明">
              <a:extLst>
                <a:ext uri="{FF2B5EF4-FFF2-40B4-BE49-F238E27FC236}">
                  <a16:creationId xmlns:a16="http://schemas.microsoft.com/office/drawing/2014/main" id="{7B97852A-6CC9-45C0-9ED4-7C5966E19C94}"/>
                </a:ext>
              </a:extLst>
            </p:cNvPr>
            <p:cNvPicPr>
              <a:picLocks noChangeAspect="1"/>
            </p:cNvPicPr>
            <p:nvPr userDrawn="1"/>
          </p:nvPicPr>
          <p:blipFill>
            <a:blip r:embed="rId7"/>
            <a:stretch>
              <a:fillRect/>
            </a:stretch>
          </p:blipFill>
          <p:spPr>
            <a:xfrm>
              <a:off x="8148021" y="5473537"/>
              <a:ext cx="1244450" cy="872742"/>
            </a:xfrm>
            <a:prstGeom prst="rect">
              <a:avLst/>
            </a:prstGeom>
          </p:spPr>
        </p:pic>
      </p:grpSp>
    </p:spTree>
    <p:extLst>
      <p:ext uri="{BB962C8B-B14F-4D97-AF65-F5344CB8AC3E}">
        <p14:creationId xmlns:p14="http://schemas.microsoft.com/office/powerpoint/2010/main" val="18734852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67591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267199" y="2232000"/>
            <a:ext cx="6380308" cy="432000"/>
          </a:xfrm>
          <a:prstGeom prst="rect">
            <a:avLst/>
          </a:prstGeom>
          <a:noFill/>
        </p:spPr>
        <p:txBody>
          <a:bodyPr wrap="square" lIns="0" rIns="0" anchor="t" anchorCtr="0">
            <a:noAutofit/>
          </a:bodyPr>
          <a:lstStyle>
            <a:lvl1pPr marL="0" indent="0" algn="l">
              <a:lnSpc>
                <a:spcPct val="100000"/>
              </a:lnSpc>
              <a:spcBef>
                <a:spcPts val="0"/>
              </a:spcBef>
              <a:buNone/>
              <a:defRPr sz="3446"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Tree>
    <p:extLst>
      <p:ext uri="{BB962C8B-B14F-4D97-AF65-F5344CB8AC3E}">
        <p14:creationId xmlns:p14="http://schemas.microsoft.com/office/powerpoint/2010/main" val="3637824943"/>
      </p:ext>
    </p:extLst>
  </p:cSld>
  <p:clrMapOvr>
    <a:masterClrMapping/>
  </p:clrMapOvr>
  <p:hf hd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補足版）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540120829"/>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5" name="テキスト プレースホルダ 5"/>
          <p:cNvSpPr>
            <a:spLocks noGrp="1"/>
          </p:cNvSpPr>
          <p:nvPr>
            <p:ph type="body" sz="quarter" idx="14" hasCustomPrompt="1"/>
          </p:nvPr>
        </p:nvSpPr>
        <p:spPr bwMode="gray">
          <a:xfrm>
            <a:off x="513231" y="1009580"/>
            <a:ext cx="11165538" cy="468000"/>
          </a:xfrm>
          <a:prstGeom prst="rect">
            <a:avLst/>
          </a:prstGeom>
        </p:spPr>
        <p:txBody>
          <a:bodyPr lIns="0" tIns="0" rIns="0" bIns="0">
            <a:noAutofit/>
          </a:bodyPr>
          <a:lstStyle>
            <a:lvl1pPr marL="0" indent="0">
              <a:spcBef>
                <a:spcPts val="0"/>
              </a:spcBef>
              <a:defRPr sz="1723" baseline="0">
                <a:solidFill>
                  <a:schemeClr val="tx1"/>
                </a:solidFill>
                <a:latin typeface="+mn-lt"/>
                <a:ea typeface="+mn-ea"/>
                <a:cs typeface="+mn-cs"/>
                <a:sym typeface="+mn-lt"/>
              </a:defRPr>
            </a:lvl1pPr>
          </a:lstStyle>
          <a:p>
            <a:pPr lvl="0"/>
            <a:r>
              <a:rPr kumimoji="1" lang="ja-JP" altLang="en-US"/>
              <a:t>補足文を入力（キーメッセージを補足する内容＜</a:t>
            </a:r>
            <a:r>
              <a:rPr kumimoji="1" lang="en-US" altLang="ja-JP"/>
              <a:t>2</a:t>
            </a:r>
            <a:r>
              <a:rPr kumimoji="1" lang="ja-JP" altLang="en-US"/>
              <a:t>行以内＞）</a:t>
            </a:r>
          </a:p>
        </p:txBody>
      </p:sp>
      <p:sp>
        <p:nvSpPr>
          <p:cNvPr id="8" name="テキスト プレースホルダー 7"/>
          <p:cNvSpPr>
            <a:spLocks noGrp="1"/>
          </p:cNvSpPr>
          <p:nvPr>
            <p:ph type="body" sz="quarter" idx="15" hasCustomPrompt="1"/>
          </p:nvPr>
        </p:nvSpPr>
        <p:spPr bwMode="gray">
          <a:xfrm>
            <a:off x="513231"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
        <p:nvSpPr>
          <p:cNvPr id="7" name="正方形/長方形 6"/>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
        <p:nvSpPr>
          <p:cNvPr id="3" name="Text Box 37">
            <a:extLst>
              <a:ext uri="{FF2B5EF4-FFF2-40B4-BE49-F238E27FC236}">
                <a16:creationId xmlns:a16="http://schemas.microsoft.com/office/drawing/2014/main" id="{3FAB02A5-65C7-F388-5D73-01DE245691F4}"/>
              </a:ext>
            </a:extLst>
          </p:cNvPr>
          <p:cNvSpPr txBox="1">
            <a:spLocks noChangeArrowheads="1"/>
          </p:cNvSpPr>
          <p:nvPr userDrawn="1"/>
        </p:nvSpPr>
        <p:spPr bwMode="gray">
          <a:xfrm>
            <a:off x="6326299" y="6595118"/>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a:effectLst/>
              </a:rPr>
              <a:t>© 2024. For information, contact Deloitte Tohmatsu Group</a:t>
            </a:r>
            <a:r>
              <a:rPr lang="fr-FR" altLang="ja-JP" sz="1108">
                <a:effectLst/>
              </a:rPr>
              <a:t>.​</a:t>
            </a:r>
            <a:endParaRPr lang="en-US" altLang="ja-JP" sz="1108" kern="1200">
              <a:solidFill>
                <a:schemeClr val="tx1"/>
              </a:solidFill>
              <a:latin typeface="Arial" charset="0"/>
              <a:ea typeface="ＭＳ Ｐゴシック" pitchFamily="50" charset="-128"/>
              <a:cs typeface="Arial" charset="0"/>
            </a:endParaRPr>
          </a:p>
        </p:txBody>
      </p:sp>
    </p:spTree>
    <p:extLst>
      <p:ext uri="{BB962C8B-B14F-4D97-AF65-F5344CB8AC3E}">
        <p14:creationId xmlns:p14="http://schemas.microsoft.com/office/powerpoint/2010/main" val="2326485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補足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197410675"/>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10" name="テキスト プレースホルダ 5"/>
          <p:cNvSpPr>
            <a:spLocks noGrp="1"/>
          </p:cNvSpPr>
          <p:nvPr>
            <p:ph type="body" sz="quarter" idx="14" hasCustomPrompt="1"/>
          </p:nvPr>
        </p:nvSpPr>
        <p:spPr bwMode="gray">
          <a:xfrm>
            <a:off x="513969"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 name="コンテンツ プレースホルダ 2"/>
          <p:cNvSpPr>
            <a:spLocks noGrp="1"/>
          </p:cNvSpPr>
          <p:nvPr>
            <p:ph idx="1"/>
          </p:nvPr>
        </p:nvSpPr>
        <p:spPr bwMode="gray">
          <a:xfrm>
            <a:off x="513969"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3" name="テキスト プレースホルダー 2"/>
          <p:cNvSpPr>
            <a:spLocks noGrp="1"/>
          </p:cNvSpPr>
          <p:nvPr>
            <p:ph type="body" sz="quarter" idx="15" hasCustomPrompt="1"/>
          </p:nvPr>
        </p:nvSpPr>
        <p:spPr bwMode="gray">
          <a:xfrm>
            <a:off x="513969"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
        <p:nvSpPr>
          <p:cNvPr id="9" name="正方形/長方形 8"/>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898907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補足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62035243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2917B94E-3120-478C-8085-A9F2B368A1AE}" type="slidenum">
              <a:rPr lang="ja-JP" altLang="en-US" smtClean="0"/>
              <a:pPr/>
              <a:t>‹#›</a:t>
            </a:fld>
            <a:endParaRPr lang="ja-JP" altLang="en-US"/>
          </a:p>
        </p:txBody>
      </p:sp>
      <p:sp>
        <p:nvSpPr>
          <p:cNvPr id="12" name="テキスト プレースホルダ 5"/>
          <p:cNvSpPr>
            <a:spLocks noGrp="1"/>
          </p:cNvSpPr>
          <p:nvPr>
            <p:ph type="body" sz="quarter" idx="15" hasCustomPrompt="1"/>
          </p:nvPr>
        </p:nvSpPr>
        <p:spPr bwMode="gray">
          <a:xfrm>
            <a:off x="513231"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3" name="コンテンツ プレースホルダ 2"/>
          <p:cNvSpPr>
            <a:spLocks noGrp="1"/>
          </p:cNvSpPr>
          <p:nvPr>
            <p:ph idx="1"/>
          </p:nvPr>
        </p:nvSpPr>
        <p:spPr bwMode="gray">
          <a:xfrm>
            <a:off x="513231"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14" name="コンテンツ プレースホルダ 2"/>
          <p:cNvSpPr>
            <a:spLocks noGrp="1"/>
          </p:cNvSpPr>
          <p:nvPr>
            <p:ph idx="17"/>
          </p:nvPr>
        </p:nvSpPr>
        <p:spPr bwMode="gray">
          <a:xfrm>
            <a:off x="6316785"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3" name="テキスト プレースホルダー 2"/>
          <p:cNvSpPr>
            <a:spLocks noGrp="1"/>
          </p:cNvSpPr>
          <p:nvPr>
            <p:ph type="body" sz="quarter" idx="18" hasCustomPrompt="1"/>
          </p:nvPr>
        </p:nvSpPr>
        <p:spPr bwMode="gray">
          <a:xfrm>
            <a:off x="513231"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8" name="テキスト プレースホルダー 2"/>
          <p:cNvSpPr>
            <a:spLocks noGrp="1"/>
          </p:cNvSpPr>
          <p:nvPr>
            <p:ph type="body" sz="quarter" idx="19" hasCustomPrompt="1"/>
          </p:nvPr>
        </p:nvSpPr>
        <p:spPr bwMode="gray">
          <a:xfrm>
            <a:off x="6316785"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91978500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補足版） コンテンツ全面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906773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4D9FACC8-259C-46ED-9283-8CCF027B3826}" type="slidenum">
              <a:rPr lang="ja-JP" altLang="en-US" smtClean="0"/>
              <a:pPr/>
              <a:t>‹#›</a:t>
            </a:fld>
            <a:endParaRPr lang="ja-JP" altLang="en-US"/>
          </a:p>
        </p:txBody>
      </p:sp>
      <p:sp>
        <p:nvSpPr>
          <p:cNvPr id="8" name="テキスト プレースホルダ 5"/>
          <p:cNvSpPr>
            <a:spLocks noGrp="1"/>
          </p:cNvSpPr>
          <p:nvPr>
            <p:ph type="body" sz="quarter" idx="14" hasCustomPrompt="1"/>
          </p:nvPr>
        </p:nvSpPr>
        <p:spPr bwMode="gray">
          <a:xfrm>
            <a:off x="513231"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 name="コンテンツ プレースホルダ 2"/>
          <p:cNvSpPr>
            <a:spLocks noGrp="1"/>
          </p:cNvSpPr>
          <p:nvPr>
            <p:ph idx="1"/>
          </p:nvPr>
        </p:nvSpPr>
        <p:spPr bwMode="gray">
          <a:xfrm>
            <a:off x="513968" y="1944000"/>
            <a:ext cx="11165538"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vl5pPr marL="620323" indent="0">
              <a:buNone/>
              <a:defRPr/>
            </a:lvl5pPr>
          </a:lstStyle>
          <a:p>
            <a:pPr lvl="0"/>
            <a:r>
              <a:rPr lang="ja-JP" altLang="en-US"/>
              <a:t>マスター テキストの書式設定</a:t>
            </a:r>
            <a:endParaRPr lang="en-US" altLang="ja-JP"/>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endParaRPr lang="en-US" altLang="ja-JP"/>
          </a:p>
        </p:txBody>
      </p:sp>
      <p:sp>
        <p:nvSpPr>
          <p:cNvPr id="3" name="テキスト プレースホルダー 2"/>
          <p:cNvSpPr>
            <a:spLocks noGrp="1"/>
          </p:cNvSpPr>
          <p:nvPr>
            <p:ph type="body" sz="quarter" idx="15" hasCustomPrompt="1"/>
          </p:nvPr>
        </p:nvSpPr>
        <p:spPr bwMode="gray">
          <a:xfrm>
            <a:off x="513969"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
        <p:nvSpPr>
          <p:cNvPr id="12" name="正方形/長方形 11"/>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520352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基本版） コンテンツ左サイド_レベル_Proposal">
    <p:spTree>
      <p:nvGrpSpPr>
        <p:cNvPr id="1" name=""/>
        <p:cNvGrpSpPr/>
        <p:nvPr/>
      </p:nvGrpSpPr>
      <p:grpSpPr>
        <a:xfrm>
          <a:off x="0" y="0"/>
          <a:ext cx="0" cy="0"/>
          <a:chOff x="0" y="0"/>
          <a:chExt cx="0" cy="0"/>
        </a:xfrm>
      </p:grpSpPr>
      <p:sp>
        <p:nvSpPr>
          <p:cNvPr id="7" name="コンテンツ プレースホルダ 2"/>
          <p:cNvSpPr>
            <a:spLocks noGrp="1"/>
          </p:cNvSpPr>
          <p:nvPr>
            <p:ph idx="1"/>
          </p:nvPr>
        </p:nvSpPr>
        <p:spPr bwMode="gray">
          <a:xfrm>
            <a:off x="513231" y="1476000"/>
            <a:ext cx="5361231" cy="4824000"/>
          </a:xfrm>
          <a:prstGeom prst="rect">
            <a:avLst/>
          </a:prstGeom>
        </p:spPr>
        <p:txBody>
          <a:bodyPr/>
          <a:lstStyle>
            <a:lvl1pPr>
              <a:buNone/>
              <a:defRPr sz="1477" baseline="0">
                <a:latin typeface="Arial" pitchFamily="34" charset="0"/>
                <a:ea typeface="+mn-ea"/>
                <a:cs typeface="Arial" pitchFamily="34" charset="0"/>
              </a:defRPr>
            </a:lvl1pPr>
            <a:lvl2pPr marL="212682" indent="-212682">
              <a:lnSpc>
                <a:spcPct val="106000"/>
              </a:lnSpc>
              <a:spcBef>
                <a:spcPts val="1300"/>
              </a:spcBef>
              <a:buFont typeface="Wingdings" pitchFamily="2" charset="2"/>
              <a:buChar char="n"/>
              <a:defRPr sz="1477" baseline="0">
                <a:latin typeface="Arial" pitchFamily="34" charset="0"/>
                <a:ea typeface="+mn-ea"/>
                <a:cs typeface="Arial" pitchFamily="34" charset="0"/>
              </a:defRPr>
            </a:lvl2pPr>
            <a:lvl3pPr marL="425364" indent="-212682">
              <a:lnSpc>
                <a:spcPct val="106000"/>
              </a:lnSpc>
              <a:spcBef>
                <a:spcPts val="591"/>
              </a:spcBef>
              <a:buFont typeface="Wingdings" pitchFamily="2" charset="2"/>
              <a:buChar char="Ø"/>
              <a:defRPr sz="1477" baseline="0">
                <a:latin typeface="Arial" pitchFamily="34" charset="0"/>
                <a:ea typeface="+mn-ea"/>
                <a:cs typeface="Arial" pitchFamily="34" charset="0"/>
              </a:defRPr>
            </a:lvl3pPr>
            <a:lvl4pPr marL="638047" marR="0" indent="-212682" algn="l" defTabSz="1217277" rtl="0" eaLnBrk="1" fontAlgn="auto" latinLnBrk="0" hangingPunct="1">
              <a:lnSpc>
                <a:spcPct val="106000"/>
              </a:lnSpc>
              <a:spcBef>
                <a:spcPts val="295"/>
              </a:spcBef>
              <a:spcAft>
                <a:spcPts val="0"/>
              </a:spcAft>
              <a:buClrTx/>
              <a:buSzTx/>
              <a:buFont typeface="Arial" pitchFamily="34" charset="0"/>
              <a:buChar char="•"/>
              <a:tabLst/>
              <a:defRPr sz="1477" baseline="0">
                <a:latin typeface="Arial" pitchFamily="34" charset="0"/>
                <a:ea typeface="+mn-ea"/>
                <a:cs typeface="Arial" pitchFamily="34" charset="0"/>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a:solidFill>
                  <a:schemeClr val="tx1"/>
                </a:solidFill>
              </a:defRPr>
            </a:lvl1pPr>
          </a:lstStyle>
          <a:p>
            <a:fld id="{0822A2BF-4EE5-45F6-88E1-9AA10A8C672A}" type="slidenum">
              <a:rPr lang="ja-JP" altLang="en-US" smtClean="0"/>
              <a:pPr/>
              <a:t>‹#›</a:t>
            </a:fld>
            <a:endParaRPr lang="ja-JP" altLang="en-US"/>
          </a:p>
        </p:txBody>
      </p:sp>
      <p:sp>
        <p:nvSpPr>
          <p:cNvPr id="3" name="テキスト プレースホルダー 2"/>
          <p:cNvSpPr>
            <a:spLocks noGrp="1"/>
          </p:cNvSpPr>
          <p:nvPr>
            <p:ph type="body" sz="quarter" idx="12" hasCustomPrompt="1"/>
          </p:nvPr>
        </p:nvSpPr>
        <p:spPr bwMode="gray">
          <a:xfrm>
            <a:off x="513231" y="1016000"/>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a:xfrm>
            <a:off x="513231" y="136800"/>
            <a:ext cx="11165538" cy="651600"/>
          </a:xfrm>
        </p:spPr>
        <p:txBody>
          <a:bodyPr/>
          <a:lstStyle/>
          <a:p>
            <a:r>
              <a:rPr lang="ja-JP" altLang="en-US"/>
              <a:t>キーメッセージを入力（本スライドで一番伝えたいこと＜名詞止め・体言止め不可＞）</a:t>
            </a:r>
            <a:endParaRPr kumimoji="1" lang="ja-JP" altLang="en-US"/>
          </a:p>
        </p:txBody>
      </p:sp>
      <p:sp>
        <p:nvSpPr>
          <p:cNvPr id="4" name="正方形/長方形 3"/>
          <p:cNvSpPr/>
          <p:nvPr userDrawn="1"/>
        </p:nvSpPr>
        <p:spPr bwMode="gray">
          <a:xfrm>
            <a:off x="7022592" y="6588000"/>
            <a:ext cx="4749253" cy="1692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
        <p:nvSpPr>
          <p:cNvPr id="8" name="正方形/長方形 7"/>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2368885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補足版） コンテンツ左サイド_レベル_Proposal">
    <p:spTree>
      <p:nvGrpSpPr>
        <p:cNvPr id="1" name=""/>
        <p:cNvGrpSpPr/>
        <p:nvPr/>
      </p:nvGrpSpPr>
      <p:grpSpPr>
        <a:xfrm>
          <a:off x="0" y="0"/>
          <a:ext cx="0" cy="0"/>
          <a:chOff x="0" y="0"/>
          <a:chExt cx="0" cy="0"/>
        </a:xfrm>
      </p:grpSpPr>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defRPr>
            </a:lvl1pPr>
          </a:lstStyle>
          <a:p>
            <a:fld id="{E01102E1-88D9-4790-8615-AC810340BF51}" type="slidenum">
              <a:rPr lang="ja-JP" altLang="en-US" smtClean="0"/>
              <a:pPr/>
              <a:t>‹#›</a:t>
            </a:fld>
            <a:endParaRPr lang="ja-JP" altLang="en-US"/>
          </a:p>
        </p:txBody>
      </p:sp>
      <p:sp>
        <p:nvSpPr>
          <p:cNvPr id="10" name="テキスト プレースホルダ 5"/>
          <p:cNvSpPr>
            <a:spLocks noGrp="1"/>
          </p:cNvSpPr>
          <p:nvPr>
            <p:ph type="body" sz="quarter" idx="14" hasCustomPrompt="1"/>
          </p:nvPr>
        </p:nvSpPr>
        <p:spPr bwMode="gray">
          <a:xfrm>
            <a:off x="513969" y="1009580"/>
            <a:ext cx="11165538" cy="457200"/>
          </a:xfrm>
          <a:prstGeom prst="rect">
            <a:avLst/>
          </a:prstGeom>
        </p:spPr>
        <p:txBody>
          <a:bodyPr vert="horz" lIns="72000" tIns="0" rIns="0" bIns="0" rtlCol="0">
            <a:noAutofit/>
          </a:bodyPr>
          <a:lstStyle>
            <a:lvl1pPr>
              <a:defRPr lang="ja-JP" altLang="en-US" sz="1723" baseline="0" dirty="0">
                <a:latin typeface="+mn-lt"/>
                <a:cs typeface="Arial" pitchFamily="34" charset="0"/>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 name="コンテンツ プレースホルダ 2"/>
          <p:cNvSpPr>
            <a:spLocks noGrp="1"/>
          </p:cNvSpPr>
          <p:nvPr>
            <p:ph idx="1"/>
          </p:nvPr>
        </p:nvSpPr>
        <p:spPr bwMode="gray">
          <a:xfrm>
            <a:off x="513969" y="1944000"/>
            <a:ext cx="5361231" cy="4356000"/>
          </a:xfrm>
          <a:prstGeom prst="rect">
            <a:avLst/>
          </a:prstGeom>
        </p:spPr>
        <p:txBody>
          <a:bodyPr/>
          <a:lstStyle>
            <a:lvl1pPr>
              <a:defRPr baseline="0">
                <a:latin typeface="+mn-lt"/>
                <a:ea typeface="+mn-ea"/>
                <a:cs typeface="Arial" pitchFamily="34" charset="0"/>
              </a:defRPr>
            </a:lvl1pPr>
            <a:lvl2pPr>
              <a:lnSpc>
                <a:spcPct val="106000"/>
              </a:lnSpc>
              <a:spcBef>
                <a:spcPts val="1300"/>
              </a:spcBef>
              <a:defRPr baseline="0">
                <a:latin typeface="+mn-lt"/>
                <a:ea typeface="+mn-ea"/>
                <a:cs typeface="Arial" pitchFamily="34" charset="0"/>
              </a:defRPr>
            </a:lvl2pPr>
            <a:lvl3pPr>
              <a:lnSpc>
                <a:spcPct val="106000"/>
              </a:lnSpc>
              <a:spcBef>
                <a:spcPts val="591"/>
              </a:spcBef>
              <a:defRPr baseline="0">
                <a:latin typeface="+mn-lt"/>
                <a:ea typeface="+mn-ea"/>
                <a:cs typeface="Arial" pitchFamily="34" charset="0"/>
              </a:defRPr>
            </a:lvl3pPr>
            <a:lvl4pPr>
              <a:lnSpc>
                <a:spcPct val="106000"/>
              </a:lnSpc>
              <a:defRPr baseline="0">
                <a:latin typeface="+mn-lt"/>
                <a:ea typeface="+mn-ea"/>
                <a:cs typeface="Arial" pitchFamily="34" charset="0"/>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3" name="テキスト プレースホルダー 2"/>
          <p:cNvSpPr>
            <a:spLocks noGrp="1"/>
          </p:cNvSpPr>
          <p:nvPr>
            <p:ph type="body" sz="quarter" idx="15" hasCustomPrompt="1"/>
          </p:nvPr>
        </p:nvSpPr>
        <p:spPr bwMode="gray">
          <a:xfrm>
            <a:off x="513969" y="1484313"/>
            <a:ext cx="5361231" cy="432000"/>
          </a:xfrm>
          <a:prstGeom prst="rect">
            <a:avLst/>
          </a:prstGeom>
        </p:spPr>
        <p:txBody>
          <a:bodyPr wrap="none" anchor="ctr">
            <a:noAutofit/>
          </a:bodyPr>
          <a:lstStyle>
            <a:lvl1pPr>
              <a:lnSpc>
                <a:spcPct val="100000"/>
              </a:lnSpc>
              <a:spcBef>
                <a:spcPts val="0"/>
              </a:spcBef>
              <a:defRPr sz="1723" b="1" baseline="0">
                <a:solidFill>
                  <a:schemeClr val="accent1"/>
                </a:solidFill>
                <a:latin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p>
            <a:r>
              <a:rPr lang="ja-JP" altLang="en-US" noProof="0"/>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1340835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補足版） タイトルのみ_Proposal">
    <p:spTree>
      <p:nvGrpSpPr>
        <p:cNvPr id="1" name=""/>
        <p:cNvGrpSpPr/>
        <p:nvPr/>
      </p:nvGrpSpPr>
      <p:grpSpPr>
        <a:xfrm>
          <a:off x="0" y="0"/>
          <a:ext cx="0" cy="0"/>
          <a:chOff x="0" y="0"/>
          <a:chExt cx="0" cy="0"/>
        </a:xfrm>
      </p:grpSpPr>
      <p:sp>
        <p:nvSpPr>
          <p:cNvPr id="5" name="テキスト プレースホルダ 5"/>
          <p:cNvSpPr>
            <a:spLocks noGrp="1"/>
          </p:cNvSpPr>
          <p:nvPr>
            <p:ph type="body" sz="quarter" idx="14" hasCustomPrompt="1"/>
          </p:nvPr>
        </p:nvSpPr>
        <p:spPr bwMode="gray">
          <a:xfrm>
            <a:off x="513231" y="1009580"/>
            <a:ext cx="11165538" cy="456792"/>
          </a:xfrm>
          <a:prstGeom prst="rect">
            <a:avLst/>
          </a:prstGeom>
        </p:spPr>
        <p:txBody>
          <a:bodyPr lIns="72000" tIns="0" rIns="0" bIns="0">
            <a:noAutofit/>
          </a:bodyPr>
          <a:lstStyle>
            <a:lvl1pPr marL="0" indent="0">
              <a:spcBef>
                <a:spcPts val="0"/>
              </a:spcBef>
              <a:defRPr sz="1723" baseline="0">
                <a:solidFill>
                  <a:schemeClr val="tx1"/>
                </a:solidFill>
                <a:latin typeface="Arial" pitchFamily="34" charset="0"/>
                <a:ea typeface="+mn-ea"/>
                <a:cs typeface="Arial" pitchFamily="34" charset="0"/>
              </a:defRPr>
            </a:lvl1pPr>
          </a:lstStyle>
          <a:p>
            <a:pPr lvl="0"/>
            <a:r>
              <a:rPr kumimoji="1" lang="ja-JP" altLang="en-US"/>
              <a:t>補足文を入力（キーメッセージを補足する内容＜</a:t>
            </a:r>
            <a:r>
              <a:rPr kumimoji="1" lang="en-US" altLang="ja-JP"/>
              <a:t>2</a:t>
            </a:r>
            <a:r>
              <a:rPr kumimoji="1" lang="ja-JP" altLang="en-US"/>
              <a:t>行以内＞）</a:t>
            </a:r>
          </a:p>
        </p:txBody>
      </p:sp>
      <p:sp>
        <p:nvSpPr>
          <p:cNvPr id="8" name="テキスト プレースホルダー 7"/>
          <p:cNvSpPr>
            <a:spLocks noGrp="1"/>
          </p:cNvSpPr>
          <p:nvPr>
            <p:ph type="body" sz="quarter" idx="15" hasCustomPrompt="1"/>
          </p:nvPr>
        </p:nvSpPr>
        <p:spPr bwMode="gray">
          <a:xfrm>
            <a:off x="513231" y="1484313"/>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a:xfrm>
            <a:off x="513231" y="136800"/>
            <a:ext cx="11165538" cy="651600"/>
          </a:xfrm>
        </p:spPr>
        <p:txBody>
          <a:bodyPr/>
          <a:lstStyle/>
          <a:p>
            <a:r>
              <a:rPr lang="ja-JP" altLang="en-US" noProof="0"/>
              <a:t>キーメッセージを入力（本スライドで一番伝えたいこと＜名詞止め・体言止め不可＞）</a:t>
            </a:r>
            <a:endParaRPr kumimoji="1" lang="ja-JP" altLang="en-US"/>
          </a:p>
        </p:txBody>
      </p:sp>
      <p:sp>
        <p:nvSpPr>
          <p:cNvPr id="7" name="フッター プレースホルダー 2">
            <a:extLst>
              <a:ext uri="{FF2B5EF4-FFF2-40B4-BE49-F238E27FC236}">
                <a16:creationId xmlns:a16="http://schemas.microsoft.com/office/drawing/2014/main" id="{9BEFCCE3-0EC4-4154-9F0F-3E6A9B814DE9}"/>
              </a:ext>
            </a:extLst>
          </p:cNvPr>
          <p:cNvSpPr>
            <a:spLocks noGrp="1"/>
          </p:cNvSpPr>
          <p:nvPr>
            <p:ph type="ftr" sz="quarter" idx="10"/>
          </p:nvPr>
        </p:nvSpPr>
        <p:spPr bwMode="gray">
          <a:xfrm>
            <a:off x="868431" y="6588000"/>
            <a:ext cx="5006769" cy="169200"/>
          </a:xfrm>
          <a:prstGeom prst="rect">
            <a:avLst/>
          </a:prstGeom>
        </p:spPr>
        <p:txBody>
          <a:bodyPr/>
          <a:lstStyle>
            <a:lvl1pPr>
              <a:defRPr>
                <a:latin typeface="+mn-lt"/>
                <a:ea typeface="+mn-ea"/>
                <a:cs typeface="+mn-cs"/>
                <a:sym typeface="+mn-lt"/>
              </a:defRPr>
            </a:lvl1pPr>
          </a:lstStyle>
          <a:p>
            <a:r>
              <a:rPr lang="en-GB" altLang="en-GB"/>
              <a:t>DT Template A4</a:t>
            </a:r>
          </a:p>
        </p:txBody>
      </p:sp>
      <p:sp>
        <p:nvSpPr>
          <p:cNvPr id="9" name="スライド番号プレースホルダー 3">
            <a:extLst>
              <a:ext uri="{FF2B5EF4-FFF2-40B4-BE49-F238E27FC236}">
                <a16:creationId xmlns:a16="http://schemas.microsoft.com/office/drawing/2014/main" id="{6E689794-180C-45AF-AC62-41B0F252EC90}"/>
              </a:ext>
            </a:extLst>
          </p:cNvPr>
          <p:cNvSpPr>
            <a:spLocks noGrp="1"/>
          </p:cNvSpPr>
          <p:nvPr>
            <p:ph type="sldNum" sz="quarter" idx="11"/>
          </p:nvPr>
        </p:nvSpPr>
        <p:spPr bwMode="gray">
          <a:xfrm>
            <a:off x="513969" y="6588000"/>
            <a:ext cx="221538" cy="169200"/>
          </a:xfrm>
          <a:prstGeom prst="rect">
            <a:avLst/>
          </a:prstGeom>
        </p:spPr>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Tree>
    <p:extLst>
      <p:ext uri="{BB962C8B-B14F-4D97-AF65-F5344CB8AC3E}">
        <p14:creationId xmlns:p14="http://schemas.microsoft.com/office/powerpoint/2010/main" val="30075675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3749910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pic>
        <p:nvPicPr>
          <p:cNvPr id="7" name="図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2610" y="432000"/>
            <a:ext cx="2304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940057327"/>
      </p:ext>
    </p:extLst>
  </p:cSld>
  <p:clrMapOvr>
    <a:masterClrMapping/>
  </p:clrMapOvr>
  <p:hf hdr="0"/>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3749910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pic>
        <p:nvPicPr>
          <p:cNvPr id="7" name="図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2610" y="432000"/>
            <a:ext cx="2304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endParaRPr lang="en-US"/>
          </a:p>
        </p:txBody>
      </p:sp>
    </p:spTree>
    <p:extLst>
      <p:ext uri="{BB962C8B-B14F-4D97-AF65-F5344CB8AC3E}">
        <p14:creationId xmlns:p14="http://schemas.microsoft.com/office/powerpoint/2010/main" val="3859958738"/>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83863948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5C5A3295-3564-4576-96DB-80CBF7A205A7}"/>
              </a:ext>
            </a:extLst>
          </p:cNvPr>
          <p:cNvSpPr>
            <a:spLocks noGrp="1"/>
          </p:cNvSpPr>
          <p:nvPr>
            <p:ph type="dt" sz="half" idx="12"/>
          </p:nvPr>
        </p:nvSpPr>
        <p:spPr bwMode="gray"/>
        <p:txBody>
          <a:bodyPr/>
          <a:lstStyle>
            <a:lvl1pPr>
              <a:defRPr>
                <a:cs typeface="+mn-cs"/>
              </a:defRPr>
            </a:lvl1pPr>
          </a:lstStyle>
          <a:p>
            <a:pPr algn="ctr"/>
            <a:endParaRPr lang="en-US"/>
          </a:p>
        </p:txBody>
      </p:sp>
    </p:spTree>
    <p:extLst>
      <p:ext uri="{BB962C8B-B14F-4D97-AF65-F5344CB8AC3E}">
        <p14:creationId xmlns:p14="http://schemas.microsoft.com/office/powerpoint/2010/main" val="129551710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4215721748"/>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bg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bg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solidFill>
                  <a:schemeClr val="bg1"/>
                </a:solidFill>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pic>
        <p:nvPicPr>
          <p:cNvPr id="11" name="図 10">
            <a:extLst>
              <a:ext uri="{FF2B5EF4-FFF2-40B4-BE49-F238E27FC236}">
                <a16:creationId xmlns:a16="http://schemas.microsoft.com/office/drawing/2014/main" id="{E823F930-1440-4D98-B4B0-A60A3B34534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513969" y="432000"/>
            <a:ext cx="2304000" cy="581488"/>
          </a:xfrm>
          <a:prstGeom prst="rect">
            <a:avLst/>
          </a:prstGeom>
        </p:spPr>
      </p:pic>
      <p:sp>
        <p:nvSpPr>
          <p:cNvPr id="6" name="日付プレースホルダー 5">
            <a:extLst>
              <a:ext uri="{FF2B5EF4-FFF2-40B4-BE49-F238E27FC236}">
                <a16:creationId xmlns:a16="http://schemas.microsoft.com/office/drawing/2014/main" id="{72F109B1-F10E-4107-A5FF-847826BE510A}"/>
              </a:ext>
            </a:extLst>
          </p:cNvPr>
          <p:cNvSpPr>
            <a:spLocks noGrp="1"/>
          </p:cNvSpPr>
          <p:nvPr>
            <p:ph type="dt" sz="half" idx="13"/>
          </p:nvPr>
        </p:nvSpPr>
        <p:spPr bwMode="gray"/>
        <p:txBody>
          <a:bodyPr/>
          <a:lstStyle>
            <a:lvl1pPr>
              <a:defRPr>
                <a:cs typeface="+mn-cs"/>
              </a:defRPr>
            </a:lvl1pPr>
          </a:lstStyle>
          <a:p>
            <a:pPr algn="ctr"/>
            <a:endParaRPr lang="en-US"/>
          </a:p>
        </p:txBody>
      </p:sp>
    </p:spTree>
    <p:extLst>
      <p:ext uri="{BB962C8B-B14F-4D97-AF65-F5344CB8AC3E}">
        <p14:creationId xmlns:p14="http://schemas.microsoft.com/office/powerpoint/2010/main" val="3597789541"/>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7485715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bg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a:solidFill>
                  <a:schemeClr val="bg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6" name="日付プレースホルダー 5">
            <a:extLst>
              <a:ext uri="{FF2B5EF4-FFF2-40B4-BE49-F238E27FC236}">
                <a16:creationId xmlns:a16="http://schemas.microsoft.com/office/drawing/2014/main" id="{A205A9A3-5008-49F4-8A06-BC95DA2477A8}"/>
              </a:ext>
            </a:extLst>
          </p:cNvPr>
          <p:cNvSpPr>
            <a:spLocks noGrp="1"/>
          </p:cNvSpPr>
          <p:nvPr>
            <p:ph type="dt" sz="half" idx="12"/>
          </p:nvPr>
        </p:nvSpPr>
        <p:spPr bwMode="gray"/>
        <p:txBody>
          <a:bodyPr/>
          <a:lstStyle>
            <a:lvl1pPr>
              <a:defRPr>
                <a:cs typeface="+mn-cs"/>
              </a:defRPr>
            </a:lvl1pPr>
          </a:lstStyle>
          <a:p>
            <a:pPr algn="ctr"/>
            <a:endParaRPr lang="en-US"/>
          </a:p>
        </p:txBody>
      </p:sp>
    </p:spTree>
    <p:extLst>
      <p:ext uri="{BB962C8B-B14F-4D97-AF65-F5344CB8AC3E}">
        <p14:creationId xmlns:p14="http://schemas.microsoft.com/office/powerpoint/2010/main" val="1038641560"/>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5998323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513231"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6317538"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4" name="タイトル 3"/>
          <p:cNvSpPr>
            <a:spLocks noGrp="1"/>
          </p:cNvSpPr>
          <p:nvPr>
            <p:ph type="title"/>
          </p:nvPr>
        </p:nvSpPr>
        <p:spPr bwMode="gray"/>
        <p:txBody>
          <a:bodyPr vert="horz"/>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874640169"/>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04047938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a:xfrm>
            <a:off x="868431" y="6588000"/>
            <a:ext cx="6513231" cy="169200"/>
          </a:xfrm>
          <a:prstGeom prst="rect">
            <a:avLst/>
          </a:prstGeom>
        </p:spPr>
        <p:txBody>
          <a:bodyPr/>
          <a:lstStyle>
            <a:lvl1pPr>
              <a:defRPr>
                <a:latin typeface="+mn-lt"/>
                <a:ea typeface="+mn-ea"/>
                <a:cs typeface="+mn-cs"/>
                <a:sym typeface="+mn-lt"/>
              </a:defRPr>
            </a:lvl1pPr>
          </a:lstStyle>
          <a:p>
            <a:r>
              <a:rPr lang="ja-JP" altLang="en-US"/>
              <a:t>福岡県・福岡市 国際金融機能誘致ビジネスマッチングイベント </a:t>
            </a:r>
            <a:r>
              <a:rPr lang="en-US" altLang="ja-JP"/>
              <a:t>F CUBE INNOVATION</a:t>
            </a:r>
            <a:endParaRPr lang="en-GB" altLang="en-GB"/>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2329846" y="2340000"/>
            <a:ext cx="7532308"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39982627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67591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267199" y="2232000"/>
            <a:ext cx="6380308" cy="432000"/>
          </a:xfrm>
          <a:prstGeom prst="rect">
            <a:avLst/>
          </a:prstGeom>
          <a:noFill/>
        </p:spPr>
        <p:txBody>
          <a:bodyPr wrap="square" lIns="0" rIns="0" anchor="t" anchorCtr="0">
            <a:noAutofit/>
          </a:bodyPr>
          <a:lstStyle>
            <a:lvl1pPr marL="0" indent="0" algn="l">
              <a:lnSpc>
                <a:spcPct val="100000"/>
              </a:lnSpc>
              <a:spcBef>
                <a:spcPts val="0"/>
              </a:spcBef>
              <a:buNone/>
              <a:defRPr sz="3446"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a:xfrm>
            <a:off x="868431" y="6588000"/>
            <a:ext cx="6513231" cy="169200"/>
          </a:xfrm>
          <a:prstGeom prst="rect">
            <a:avLst/>
          </a:prstGeom>
        </p:spPr>
        <p:txBody>
          <a:bodyPr/>
          <a:lstStyle>
            <a:lvl1pPr>
              <a:defRPr>
                <a:solidFill>
                  <a:schemeClr val="tx1"/>
                </a:solidFill>
                <a:latin typeface="+mn-lt"/>
                <a:ea typeface="+mn-ea"/>
                <a:cs typeface="+mn-cs"/>
                <a:sym typeface="+mn-lt"/>
              </a:defRPr>
            </a:lvl1pPr>
          </a:lstStyle>
          <a:p>
            <a:r>
              <a:rPr lang="ja-JP" altLang="en-US"/>
              <a:t>福岡県・福岡市 国際金融機能誘致ビジネスマッチングイベント </a:t>
            </a:r>
            <a:r>
              <a:rPr lang="en-US" altLang="ja-JP"/>
              <a:t>F CUBE INNOVATION</a:t>
            </a:r>
            <a:endParaRPr lang="en-GB" altLang="en-GB"/>
          </a:p>
        </p:txBody>
      </p:sp>
    </p:spTree>
    <p:extLst>
      <p:ext uri="{BB962C8B-B14F-4D97-AF65-F5344CB8AC3E}">
        <p14:creationId xmlns:p14="http://schemas.microsoft.com/office/powerpoint/2010/main" val="13549880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50228608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6513231" cy="169200"/>
          </a:xfrm>
          <a:prstGeom prst="rect">
            <a:avLst/>
          </a:prstGeom>
        </p:spPr>
        <p:txBody>
          <a:bodyPr/>
          <a:lstStyle>
            <a:lvl1pPr>
              <a:defRPr>
                <a:solidFill>
                  <a:schemeClr val="tx1"/>
                </a:solidFill>
                <a:latin typeface="+mn-lt"/>
                <a:ea typeface="+mn-ea"/>
                <a:cs typeface="+mn-cs"/>
                <a:sym typeface="+mn-lt"/>
              </a:defRPr>
            </a:lvl1pPr>
          </a:lstStyle>
          <a:p>
            <a:r>
              <a:rPr lang="ja-JP" altLang="en-US"/>
              <a:t>福岡県・福岡市 国際金融機能誘致ビジネスマッチングイベント </a:t>
            </a:r>
            <a:r>
              <a:rPr lang="en-US" altLang="ja-JP"/>
              <a:t>F CUBE INNOVATION</a:t>
            </a:r>
            <a:endParaRPr lang="en-GB" altLang="en-GB"/>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6222488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基本版） タイトルのみ_Header上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39690201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6513231" cy="169200"/>
          </a:xfrm>
          <a:prstGeom prst="rect">
            <a:avLst/>
          </a:prstGeom>
        </p:spPr>
        <p:txBody>
          <a:bodyPr/>
          <a:lstStyle>
            <a:lvl1pPr>
              <a:defRPr>
                <a:solidFill>
                  <a:schemeClr val="tx1"/>
                </a:solidFill>
                <a:latin typeface="+mn-lt"/>
                <a:ea typeface="+mn-ea"/>
                <a:cs typeface="+mn-cs"/>
                <a:sym typeface="+mn-lt"/>
              </a:defRPr>
            </a:lvl1pPr>
          </a:lstStyle>
          <a:p>
            <a:r>
              <a:rPr lang="ja-JP" altLang="en-US"/>
              <a:t>福岡県・福岡市 国際金融機能誘致ビジネスマッチングイベント </a:t>
            </a:r>
            <a:r>
              <a:rPr lang="en-US" altLang="ja-JP"/>
              <a:t>F CUBE INNOVATION</a:t>
            </a:r>
            <a:endParaRPr lang="en-GB" altLang="en-GB"/>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3231" y="180000"/>
            <a:ext cx="11165538" cy="360000"/>
          </a:xfrm>
          <a:prstGeom prst="rect">
            <a:avLst/>
          </a:prstGeom>
        </p:spPr>
        <p:txBody>
          <a:bodyPr wrap="none" anchor="t" anchorCtr="0">
            <a:noAutofit/>
          </a:bodyPr>
          <a:lstStyle>
            <a:lvl1pPr>
              <a:lnSpc>
                <a:spcPct val="100000"/>
              </a:lnSpc>
              <a:spcBef>
                <a:spcPts val="0"/>
              </a:spcBef>
              <a:defRPr sz="2585" b="1" baseline="0">
                <a:solidFill>
                  <a:schemeClr val="tx1"/>
                </a:solidFill>
                <a:latin typeface="+mj-lt"/>
                <a:ea typeface="+mj-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a:xfrm>
            <a:off x="512611" y="684000"/>
            <a:ext cx="11165538" cy="615600"/>
          </a:xfrm>
        </p:spPr>
        <p:txBody>
          <a:bodyPr vert="horz" anchor="t"/>
          <a:lstStyle>
            <a:lvl1pPr>
              <a:defRPr sz="2215" b="0" baseline="0">
                <a:latin typeface="+mn-lt"/>
                <a:ea typeface="+mn-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4083935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8939210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a:p>
        </p:txBody>
      </p:sp>
      <p:sp>
        <p:nvSpPr>
          <p:cNvPr id="8" name="フッター プレースホルダ 7"/>
          <p:cNvSpPr>
            <a:spLocks noGrp="1"/>
          </p:cNvSpPr>
          <p:nvPr>
            <p:ph type="ftr" sz="quarter" idx="11"/>
          </p:nvPr>
        </p:nvSpPr>
        <p:spPr bwMode="gray">
          <a:xfrm>
            <a:off x="868431" y="6588000"/>
            <a:ext cx="6513231" cy="169200"/>
          </a:xfrm>
          <a:prstGeom prst="rect">
            <a:avLst/>
          </a:prstGeom>
        </p:spPr>
        <p:txBody>
          <a:bodyPr/>
          <a:lstStyle>
            <a:lvl1pPr>
              <a:defRPr baseline="0">
                <a:solidFill>
                  <a:schemeClr val="tx1"/>
                </a:solidFill>
                <a:latin typeface="+mn-lt"/>
                <a:ea typeface="+mn-ea"/>
                <a:cs typeface="+mn-cs"/>
                <a:sym typeface="+mn-lt"/>
              </a:defRPr>
            </a:lvl1pPr>
          </a:lstStyle>
          <a:p>
            <a:r>
              <a:rPr lang="ja-JP" altLang="en-US"/>
              <a:t>福岡県・福岡市 国際金融機能誘致ビジネスマッチングイベント </a:t>
            </a:r>
            <a:r>
              <a:rPr lang="en-US" altLang="ja-JP"/>
              <a:t>F CUBE INNOVATION</a:t>
            </a:r>
            <a:endParaRPr lang="en-GB" altLang="en-GB"/>
          </a:p>
        </p:txBody>
      </p:sp>
      <p:sp>
        <p:nvSpPr>
          <p:cNvPr id="3" name="テキスト プレースホルダー 2"/>
          <p:cNvSpPr>
            <a:spLocks noGrp="1"/>
          </p:cNvSpPr>
          <p:nvPr>
            <p:ph type="body" sz="quarter" idx="12"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394357746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232190008"/>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6316785"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a:p>
        </p:txBody>
      </p:sp>
      <p:sp>
        <p:nvSpPr>
          <p:cNvPr id="11" name="フッター プレースホルダ 10"/>
          <p:cNvSpPr>
            <a:spLocks noGrp="1"/>
          </p:cNvSpPr>
          <p:nvPr>
            <p:ph type="ftr" sz="quarter" idx="14"/>
          </p:nvPr>
        </p:nvSpPr>
        <p:spPr bwMode="gray">
          <a:xfrm>
            <a:off x="868431" y="6588000"/>
            <a:ext cx="6513231" cy="169200"/>
          </a:xfrm>
          <a:prstGeom prst="rect">
            <a:avLst/>
          </a:prstGeom>
        </p:spPr>
        <p:txBody>
          <a:bodyPr/>
          <a:lstStyle>
            <a:lvl1pPr>
              <a:defRPr baseline="0">
                <a:solidFill>
                  <a:schemeClr val="tx1"/>
                </a:solidFill>
                <a:latin typeface="+mn-lt"/>
                <a:ea typeface="+mn-ea"/>
                <a:cs typeface="+mn-cs"/>
                <a:sym typeface="+mn-lt"/>
              </a:defRPr>
            </a:lvl1pPr>
          </a:lstStyle>
          <a:p>
            <a:r>
              <a:rPr lang="ja-JP" altLang="en-US"/>
              <a:t>福岡県・福岡市 国際金融機能誘致ビジネスマッチングイベント </a:t>
            </a:r>
            <a:r>
              <a:rPr lang="en-US" altLang="ja-JP"/>
              <a:t>F CUBE INNOVATION</a:t>
            </a:r>
            <a:endParaRPr lang="en-GB" altLang="en-GB"/>
          </a:p>
        </p:txBody>
      </p:sp>
      <p:sp>
        <p:nvSpPr>
          <p:cNvPr id="3"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3" name="テキスト プレースホルダー 2"/>
          <p:cNvSpPr>
            <a:spLocks noGrp="1"/>
          </p:cNvSpPr>
          <p:nvPr>
            <p:ph type="body" sz="quarter" idx="16" hasCustomPrompt="1"/>
          </p:nvPr>
        </p:nvSpPr>
        <p:spPr bwMode="gray">
          <a:xfrm>
            <a:off x="6316785"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546605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13781059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513230" y="1476000"/>
            <a:ext cx="11165538" cy="4824000"/>
          </a:xfrm>
          <a:prstGeom prst="rect">
            <a:avLst/>
          </a:prstGeom>
        </p:spPr>
        <p:txBody>
          <a:bodyPr/>
          <a:lstStyle>
            <a:lvl1pPr>
              <a:lnSpc>
                <a:spcPct val="110000"/>
              </a:lnSpc>
              <a:spcBef>
                <a:spcPts val="738"/>
              </a:spcBef>
              <a:buFont typeface="Arial" pitchFamily="34" charset="0"/>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a:xfrm>
            <a:off x="868431" y="6588000"/>
            <a:ext cx="6513231" cy="169200"/>
          </a:xfrm>
          <a:prstGeom prst="rect">
            <a:avLst/>
          </a:prstGeom>
        </p:spPr>
        <p:txBody>
          <a:bodyPr/>
          <a:lstStyle>
            <a:lvl1pPr>
              <a:defRPr baseline="0">
                <a:solidFill>
                  <a:schemeClr val="tx1"/>
                </a:solidFill>
                <a:latin typeface="+mn-lt"/>
                <a:ea typeface="+mn-ea"/>
                <a:cs typeface="+mn-cs"/>
                <a:sym typeface="+mn-lt"/>
              </a:defRPr>
            </a:lvl1pPr>
          </a:lstStyle>
          <a:p>
            <a:r>
              <a:rPr lang="ja-JP" altLang="en-US"/>
              <a:t>福岡県・福岡市 国際金融機能誘致ビジネスマッチングイベント </a:t>
            </a:r>
            <a:r>
              <a:rPr lang="en-US" altLang="ja-JP"/>
              <a:t>F CUBE INNOVATION</a:t>
            </a:r>
            <a:endParaRPr lang="en-GB" altLang="en-GB"/>
          </a:p>
        </p:txBody>
      </p:sp>
      <p:sp>
        <p:nvSpPr>
          <p:cNvPr id="8"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8321668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969854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Touche Tohmatsu Limited</a:t>
            </a:r>
            <a:endParaRPr kumimoji="1" lang="ja-JP" altLang="en-US" sz="985" b="1">
              <a:latin typeface="+mn-lt"/>
              <a:cs typeface="+mn-cs"/>
              <a:sym typeface="+mn-lt"/>
            </a:endParaRPr>
          </a:p>
        </p:txBody>
      </p:sp>
      <p:sp>
        <p:nvSpPr>
          <p:cNvPr id="14" name="テキスト プレースホルダー 13">
            <a:extLst>
              <a:ext uri="{FF2B5EF4-FFF2-40B4-BE49-F238E27FC236}">
                <a16:creationId xmlns:a16="http://schemas.microsoft.com/office/drawing/2014/main" id="{4D4831B1-A04A-42C3-BD52-942B25744B6D}"/>
              </a:ext>
            </a:extLst>
          </p:cNvPr>
          <p:cNvSpPr>
            <a:spLocks noGrp="1"/>
          </p:cNvSpPr>
          <p:nvPr>
            <p:ph type="body" sz="quarter" idx="10"/>
          </p:nvPr>
        </p:nvSpPr>
        <p:spPr bwMode="gray">
          <a:xfrm>
            <a:off x="513969" y="6306505"/>
            <a:ext cx="8640000" cy="157351"/>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8" name="図 17">
            <a:extLst>
              <a:ext uri="{FF2B5EF4-FFF2-40B4-BE49-F238E27FC236}">
                <a16:creationId xmlns:a16="http://schemas.microsoft.com/office/drawing/2014/main" id="{7F14F7E8-2C42-4BD2-8B4C-7C658763AB7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3969" y="432000"/>
            <a:ext cx="2304000" cy="587972"/>
          </a:xfrm>
          <a:prstGeom prst="rect">
            <a:avLst/>
          </a:prstGeom>
        </p:spPr>
      </p:pic>
      <p:sp>
        <p:nvSpPr>
          <p:cNvPr id="8" name="Text Box 37">
            <a:extLst>
              <a:ext uri="{FF2B5EF4-FFF2-40B4-BE49-F238E27FC236}">
                <a16:creationId xmlns:a16="http://schemas.microsoft.com/office/drawing/2014/main" id="{D6BA3D81-CAD1-43DC-A531-54F7C4DC8DF8}"/>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2023. For information, contact Deloitte Tohmatsu Group.</a:t>
            </a:r>
          </a:p>
        </p:txBody>
      </p:sp>
      <p:pic>
        <p:nvPicPr>
          <p:cNvPr id="4" name="図 3" descr="ロゴ, 会社名&#10;&#10;自動的に生成された説明">
            <a:extLst>
              <a:ext uri="{FF2B5EF4-FFF2-40B4-BE49-F238E27FC236}">
                <a16:creationId xmlns:a16="http://schemas.microsoft.com/office/drawing/2014/main" id="{784D5B73-DF9C-49AC-94A2-96EF6F33C255}"/>
              </a:ext>
            </a:extLst>
          </p:cNvPr>
          <p:cNvPicPr>
            <a:picLocks noChangeAspect="1"/>
          </p:cNvPicPr>
          <p:nvPr userDrawn="1"/>
        </p:nvPicPr>
        <p:blipFill>
          <a:blip r:embed="rId6"/>
          <a:stretch>
            <a:fillRect/>
          </a:stretch>
        </p:blipFill>
        <p:spPr bwMode="gray">
          <a:xfrm>
            <a:off x="9908831" y="5472503"/>
            <a:ext cx="1772308" cy="873777"/>
          </a:xfrm>
          <a:prstGeom prst="rect">
            <a:avLst/>
          </a:prstGeom>
        </p:spPr>
      </p:pic>
    </p:spTree>
    <p:extLst>
      <p:ext uri="{BB962C8B-B14F-4D97-AF65-F5344CB8AC3E}">
        <p14:creationId xmlns:p14="http://schemas.microsoft.com/office/powerpoint/2010/main" val="3263635862"/>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44234036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solidFill>
                  <a:schemeClr val="bg1"/>
                </a:solidFill>
                <a:latin typeface="+mn-lt"/>
                <a:cs typeface="+mn-cs"/>
                <a:sym typeface="+mn-lt"/>
              </a:rPr>
              <a:t>Member of</a:t>
            </a:r>
            <a:br>
              <a:rPr kumimoji="1" lang="en-US" altLang="ja-JP" sz="985">
                <a:solidFill>
                  <a:schemeClr val="bg1"/>
                </a:solidFill>
                <a:latin typeface="+mn-lt"/>
                <a:cs typeface="+mn-cs"/>
                <a:sym typeface="+mn-lt"/>
              </a:rPr>
            </a:br>
            <a:r>
              <a:rPr kumimoji="1" lang="en-US" altLang="ja-JP" sz="985" b="1">
                <a:solidFill>
                  <a:schemeClr val="bg1"/>
                </a:solidFill>
                <a:latin typeface="+mn-lt"/>
                <a:cs typeface="+mn-cs"/>
                <a:sym typeface="+mn-lt"/>
              </a:rPr>
              <a:t>Deloitte Touche Tohmatsu Limited</a:t>
            </a:r>
            <a:endParaRPr kumimoji="1" lang="ja-JP" altLang="en-US" sz="985" b="1">
              <a:solidFill>
                <a:schemeClr val="bg1"/>
              </a:solidFill>
              <a:latin typeface="+mn-lt"/>
              <a:cs typeface="+mn-cs"/>
              <a:sym typeface="+mn-lt"/>
            </a:endParaRPr>
          </a:p>
        </p:txBody>
      </p:sp>
      <p:sp>
        <p:nvSpPr>
          <p:cNvPr id="11" name="テキスト プレースホルダー 13">
            <a:extLst>
              <a:ext uri="{FF2B5EF4-FFF2-40B4-BE49-F238E27FC236}">
                <a16:creationId xmlns:a16="http://schemas.microsoft.com/office/drawing/2014/main" id="{EC10764A-D9E5-4773-9998-E6E340EF200C}"/>
              </a:ext>
            </a:extLst>
          </p:cNvPr>
          <p:cNvSpPr>
            <a:spLocks noGrp="1"/>
          </p:cNvSpPr>
          <p:nvPr>
            <p:ph type="body" sz="quarter" idx="10"/>
          </p:nvPr>
        </p:nvSpPr>
        <p:spPr bwMode="gray">
          <a:xfrm>
            <a:off x="513969" y="6306505"/>
            <a:ext cx="8640000" cy="157351"/>
          </a:xfrm>
        </p:spPr>
        <p:txBody>
          <a:bodyPr anchor="b" anchorCtr="0">
            <a:spAutoFit/>
          </a:bodyPr>
          <a:lstStyle>
            <a:lvl1pPr>
              <a:defRPr sz="985">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08C8D089-6B7B-4D22-A423-606FF0A07235}"/>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513971" y="432000"/>
            <a:ext cx="2302096" cy="586800"/>
          </a:xfrm>
          <a:prstGeom prst="rect">
            <a:avLst/>
          </a:prstGeom>
        </p:spPr>
      </p:pic>
      <p:sp>
        <p:nvSpPr>
          <p:cNvPr id="8" name="Text Box 37">
            <a:extLst>
              <a:ext uri="{FF2B5EF4-FFF2-40B4-BE49-F238E27FC236}">
                <a16:creationId xmlns:a16="http://schemas.microsoft.com/office/drawing/2014/main" id="{8ECAF025-B44C-4744-8C34-DBC751A55D36}"/>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bg1"/>
                </a:solidFill>
                <a:latin typeface="+mn-lt"/>
                <a:ea typeface="+mn-ea"/>
                <a:cs typeface="+mn-cs"/>
                <a:sym typeface="+mn-lt"/>
              </a:rPr>
              <a:t>© 2023. For information, contact Deloitte Tohmatsu Group.</a:t>
            </a:r>
          </a:p>
        </p:txBody>
      </p:sp>
      <p:pic>
        <p:nvPicPr>
          <p:cNvPr id="6" name="図 5" descr="ロゴ, 会社名&#10;&#10;自動的に生成された説明">
            <a:extLst>
              <a:ext uri="{FF2B5EF4-FFF2-40B4-BE49-F238E27FC236}">
                <a16:creationId xmlns:a16="http://schemas.microsoft.com/office/drawing/2014/main" id="{EA662424-EC38-41B4-918D-98953BBCEA84}"/>
              </a:ext>
            </a:extLst>
          </p:cNvPr>
          <p:cNvPicPr>
            <a:picLocks noChangeAspect="1"/>
          </p:cNvPicPr>
          <p:nvPr userDrawn="1"/>
        </p:nvPicPr>
        <p:blipFill>
          <a:blip r:embed="rId6"/>
          <a:stretch>
            <a:fillRect/>
          </a:stretch>
        </p:blipFill>
        <p:spPr bwMode="gray">
          <a:xfrm>
            <a:off x="9908831" y="5472498"/>
            <a:ext cx="1772308" cy="873777"/>
          </a:xfrm>
          <a:prstGeom prst="rect">
            <a:avLst/>
          </a:prstGeom>
        </p:spPr>
      </p:pic>
    </p:spTree>
    <p:extLst>
      <p:ext uri="{BB962C8B-B14F-4D97-AF65-F5344CB8AC3E}">
        <p14:creationId xmlns:p14="http://schemas.microsoft.com/office/powerpoint/2010/main" val="10816261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1441586452"/>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Touche Tohmatsu Limited</a:t>
            </a:r>
            <a:endParaRPr kumimoji="1" lang="ja-JP" altLang="en-US" sz="985" b="1">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513969" y="6306505"/>
            <a:ext cx="8640000" cy="157351"/>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bwMode="gray">
          <a:xfrm>
            <a:off x="512610" y="431005"/>
            <a:ext cx="4243429"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2024. For information, contact Deloitte Tohmatsu Group.</a:t>
            </a:r>
          </a:p>
        </p:txBody>
      </p:sp>
      <p:pic>
        <p:nvPicPr>
          <p:cNvPr id="12" name="図 11" descr="ロゴ, 会社名&#10;&#10;自動的に生成された説明">
            <a:extLst>
              <a:ext uri="{FF2B5EF4-FFF2-40B4-BE49-F238E27FC236}">
                <a16:creationId xmlns:a16="http://schemas.microsoft.com/office/drawing/2014/main" id="{4770B572-0E41-4F38-9C69-20D76FA470AF}"/>
              </a:ext>
            </a:extLst>
          </p:cNvPr>
          <p:cNvPicPr>
            <a:picLocks noChangeAspect="1"/>
          </p:cNvPicPr>
          <p:nvPr userDrawn="1"/>
        </p:nvPicPr>
        <p:blipFill>
          <a:blip r:embed="rId6"/>
          <a:stretch>
            <a:fillRect/>
          </a:stretch>
        </p:blipFill>
        <p:spPr bwMode="gray">
          <a:xfrm>
            <a:off x="9908831" y="5472503"/>
            <a:ext cx="1772308" cy="873777"/>
          </a:xfrm>
          <a:prstGeom prst="rect">
            <a:avLst/>
          </a:prstGeom>
        </p:spPr>
      </p:pic>
    </p:spTree>
    <p:extLst>
      <p:ext uri="{BB962C8B-B14F-4D97-AF65-F5344CB8AC3E}">
        <p14:creationId xmlns:p14="http://schemas.microsoft.com/office/powerpoint/2010/main" val="32548117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基本版）背表紙_黒_トーマツロゴ_A4">
    <p:bg bwMode="gray">
      <p:bgPr>
        <a:solidFill>
          <a:schemeClr val="tx1"/>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76990046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8" y="6517422"/>
            <a:ext cx="1712007" cy="302647"/>
          </a:xfrm>
          <a:prstGeom prst="rect">
            <a:avLst/>
          </a:prstGeom>
          <a:noFill/>
        </p:spPr>
        <p:txBody>
          <a:bodyPr wrap="none" lIns="0" tIns="0" rIns="0" bIns="0" rtlCol="0">
            <a:spAutoFit/>
          </a:bodyPr>
          <a:lstStyle/>
          <a:p>
            <a:pPr algn="l">
              <a:lnSpc>
                <a:spcPts val="1169"/>
              </a:lnSpc>
            </a:pPr>
            <a:r>
              <a:rPr kumimoji="1" lang="en-US" altLang="ja-JP" sz="985">
                <a:solidFill>
                  <a:schemeClr val="bg1"/>
                </a:solidFill>
                <a:latin typeface="+mn-lt"/>
                <a:cs typeface="+mn-cs"/>
                <a:sym typeface="+mn-lt"/>
              </a:rPr>
              <a:t>Member of</a:t>
            </a:r>
            <a:br>
              <a:rPr kumimoji="1" lang="en-US" altLang="ja-JP" sz="985">
                <a:solidFill>
                  <a:schemeClr val="bg1"/>
                </a:solidFill>
                <a:latin typeface="+mn-lt"/>
                <a:cs typeface="+mn-cs"/>
                <a:sym typeface="+mn-lt"/>
              </a:rPr>
            </a:br>
            <a:r>
              <a:rPr kumimoji="1" lang="en-US" altLang="ja-JP" sz="985" b="1">
                <a:solidFill>
                  <a:schemeClr val="bg1"/>
                </a:solidFill>
                <a:latin typeface="+mn-lt"/>
                <a:cs typeface="+mn-cs"/>
                <a:sym typeface="+mn-lt"/>
              </a:rPr>
              <a:t>Deloitte Touche Tohmatsu Limited</a:t>
            </a:r>
            <a:endParaRPr kumimoji="1" lang="ja-JP" altLang="en-US" sz="985" b="1">
              <a:solidFill>
                <a:schemeClr val="bg1"/>
              </a:solidFill>
              <a:latin typeface="+mn-lt"/>
              <a:cs typeface="+mn-cs"/>
              <a:sym typeface="+mn-lt"/>
            </a:endParaRPr>
          </a:p>
        </p:txBody>
      </p:sp>
      <p:sp>
        <p:nvSpPr>
          <p:cNvPr id="10" name="テキスト プレースホルダー 13">
            <a:extLst>
              <a:ext uri="{FF2B5EF4-FFF2-40B4-BE49-F238E27FC236}">
                <a16:creationId xmlns:a16="http://schemas.microsoft.com/office/drawing/2014/main" id="{98ED7F2A-D8F8-44B8-9950-656D3B6AC777}"/>
              </a:ext>
            </a:extLst>
          </p:cNvPr>
          <p:cNvSpPr>
            <a:spLocks noGrp="1"/>
          </p:cNvSpPr>
          <p:nvPr>
            <p:ph type="body" sz="quarter" idx="10"/>
          </p:nvPr>
        </p:nvSpPr>
        <p:spPr bwMode="gray">
          <a:xfrm>
            <a:off x="513969" y="6306505"/>
            <a:ext cx="8640000" cy="157351"/>
          </a:xfrm>
        </p:spPr>
        <p:txBody>
          <a:bodyPr anchor="b" anchorCtr="0">
            <a:spAutoFit/>
          </a:bodyPr>
          <a:lstStyle>
            <a:lvl1pPr>
              <a:defRPr sz="985">
                <a:solidFill>
                  <a:schemeClr val="bg1"/>
                </a:solidFill>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66211CF3-AF55-4BB2-ABA6-DFDFA3C5155C}"/>
              </a:ext>
            </a:extLst>
          </p:cNvPr>
          <p:cNvPicPr>
            <a:picLocks noChangeAspect="1"/>
          </p:cNvPicPr>
          <p:nvPr userDrawn="1"/>
        </p:nvPicPr>
        <p:blipFill rotWithShape="1">
          <a:blip r:embed="rId5">
            <a:extLst>
              <a:ext uri="{28A0092B-C50C-407E-A947-70E740481C1C}">
                <a14:useLocalDpi xmlns:a14="http://schemas.microsoft.com/office/drawing/2010/main" val="0"/>
              </a:ext>
            </a:extLst>
          </a:blip>
          <a:stretch/>
        </p:blipFill>
        <p:spPr bwMode="gray">
          <a:xfrm>
            <a:off x="513969" y="432000"/>
            <a:ext cx="4246090" cy="586076"/>
          </a:xfrm>
          <a:prstGeom prst="rect">
            <a:avLst/>
          </a:prstGeom>
        </p:spPr>
      </p:pic>
      <p:sp>
        <p:nvSpPr>
          <p:cNvPr id="9" name="Text Box 37">
            <a:extLst>
              <a:ext uri="{FF2B5EF4-FFF2-40B4-BE49-F238E27FC236}">
                <a16:creationId xmlns:a16="http://schemas.microsoft.com/office/drawing/2014/main" id="{97296455-89ED-4F08-B776-BE18D4C8DF8F}"/>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bg1"/>
                </a:solidFill>
                <a:latin typeface="+mn-lt"/>
                <a:ea typeface="+mn-ea"/>
                <a:cs typeface="+mn-cs"/>
                <a:sym typeface="+mn-lt"/>
              </a:rPr>
              <a:t>© 2023. For information, contact Deloitte Tohmatsu Group.</a:t>
            </a:r>
          </a:p>
        </p:txBody>
      </p:sp>
      <p:pic>
        <p:nvPicPr>
          <p:cNvPr id="12" name="図 11" descr="ロゴ, 会社名&#10;&#10;自動的に生成された説明">
            <a:extLst>
              <a:ext uri="{FF2B5EF4-FFF2-40B4-BE49-F238E27FC236}">
                <a16:creationId xmlns:a16="http://schemas.microsoft.com/office/drawing/2014/main" id="{D2BBA463-2249-4A4A-80B9-2AD354819623}"/>
              </a:ext>
            </a:extLst>
          </p:cNvPr>
          <p:cNvPicPr>
            <a:picLocks noChangeAspect="1"/>
          </p:cNvPicPr>
          <p:nvPr userDrawn="1"/>
        </p:nvPicPr>
        <p:blipFill>
          <a:blip r:embed="rId6"/>
          <a:stretch>
            <a:fillRect/>
          </a:stretch>
        </p:blipFill>
        <p:spPr bwMode="gray">
          <a:xfrm>
            <a:off x="9908831" y="5472498"/>
            <a:ext cx="1772308" cy="873777"/>
          </a:xfrm>
          <a:prstGeom prst="rect">
            <a:avLst/>
          </a:prstGeom>
        </p:spPr>
      </p:pic>
    </p:spTree>
    <p:extLst>
      <p:ext uri="{BB962C8B-B14F-4D97-AF65-F5344CB8AC3E}">
        <p14:creationId xmlns:p14="http://schemas.microsoft.com/office/powerpoint/2010/main" val="190361016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42633578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spTree>
    <p:extLst>
      <p:ext uri="{BB962C8B-B14F-4D97-AF65-F5344CB8AC3E}">
        <p14:creationId xmlns:p14="http://schemas.microsoft.com/office/powerpoint/2010/main" val="2844813167"/>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51198339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Tree>
    <p:extLst>
      <p:ext uri="{BB962C8B-B14F-4D97-AF65-F5344CB8AC3E}">
        <p14:creationId xmlns:p14="http://schemas.microsoft.com/office/powerpoint/2010/main" val="1633888865"/>
      </p:ext>
    </p:extLst>
  </p:cSld>
  <p:clrMapOvr>
    <a:masterClrMapping/>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基本版） タイトル_ ロゴ入り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7680645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anchor="b" anchorCtr="0">
            <a:noAutofit/>
          </a:bodyPr>
          <a:lstStyle>
            <a:lvl1pPr algn="l">
              <a:lnSpc>
                <a:spcPct val="100000"/>
              </a:lnSpc>
              <a:spcBef>
                <a:spcPts val="0"/>
              </a:spcBef>
              <a:spcAft>
                <a:spcPts val="0"/>
              </a:spcAft>
              <a:defRPr sz="2462" b="1" baseline="0">
                <a:solidFill>
                  <a:schemeClr val="bg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bg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solidFill>
                  <a:schemeClr val="bg1"/>
                </a:solidFill>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pic>
        <p:nvPicPr>
          <p:cNvPr id="11" name="図 10">
            <a:extLst>
              <a:ext uri="{FF2B5EF4-FFF2-40B4-BE49-F238E27FC236}">
                <a16:creationId xmlns:a16="http://schemas.microsoft.com/office/drawing/2014/main" id="{E823F930-1440-4D98-B4B0-A60A3B34534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bwMode="gray">
          <a:xfrm>
            <a:off x="513969" y="432000"/>
            <a:ext cx="2304000" cy="581488"/>
          </a:xfrm>
          <a:prstGeom prst="rect">
            <a:avLst/>
          </a:prstGeom>
        </p:spPr>
      </p:pic>
    </p:spTree>
    <p:extLst>
      <p:ext uri="{BB962C8B-B14F-4D97-AF65-F5344CB8AC3E}">
        <p14:creationId xmlns:p14="http://schemas.microsoft.com/office/powerpoint/2010/main" val="859959914"/>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基本版） タイトル ロゴ無_A4_黒">
    <p:bg bwMode="gray">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321376837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anchor="b" anchorCtr="0">
            <a:noAutofit/>
          </a:bodyPr>
          <a:lstStyle>
            <a:lvl1pPr algn="l">
              <a:lnSpc>
                <a:spcPct val="100000"/>
              </a:lnSpc>
              <a:spcBef>
                <a:spcPts val="0"/>
              </a:spcBef>
              <a:spcAft>
                <a:spcPts val="0"/>
              </a:spcAft>
              <a:defRPr sz="2462" b="1" baseline="0">
                <a:solidFill>
                  <a:schemeClr val="bg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a:solidFill>
                  <a:schemeClr val="bg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a:solidFill>
                  <a:schemeClr val="bg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Tree>
    <p:extLst>
      <p:ext uri="{BB962C8B-B14F-4D97-AF65-F5344CB8AC3E}">
        <p14:creationId xmlns:p14="http://schemas.microsoft.com/office/powerpoint/2010/main" val="3136180612"/>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514359159"/>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4" imgW="563" imgH="564" progId="TCLayout.ActiveDocument.1">
                  <p:embed/>
                </p:oleObj>
              </mc:Choice>
              <mc:Fallback>
                <p:oleObj name="think-cell スライド" r:id="rId4" imgW="563" imgH="564" progId="TCLayout.ActiveDocument.1">
                  <p:embed/>
                  <p:pic>
                    <p:nvPicPr>
                      <p:cNvPr id="2" name="オブジェクト 1" hidden="1"/>
                      <p:cNvPicPr/>
                      <p:nvPr/>
                    </p:nvPicPr>
                    <p:blipFill>
                      <a:blip r:embed="rId5"/>
                      <a:stretch>
                        <a:fillRect/>
                      </a:stretch>
                    </p:blipFill>
                    <p:spPr>
                      <a:xfrm>
                        <a:off x="1955" y="1588"/>
                        <a:ext cx="1954" cy="1588"/>
                      </a:xfrm>
                      <a:prstGeom prst="rect">
                        <a:avLst/>
                      </a:prstGeom>
                    </p:spPr>
                  </p:pic>
                </p:oleObj>
              </mc:Fallback>
            </mc:AlternateContent>
          </a:graphicData>
        </a:graphic>
      </p:graphicFrame>
      <p:sp>
        <p:nvSpPr>
          <p:cNvPr id="3" name="正方形/長方形 2" hidden="1">
            <a:extLst>
              <a:ext uri="{FF2B5EF4-FFF2-40B4-BE49-F238E27FC236}">
                <a16:creationId xmlns:a16="http://schemas.microsoft.com/office/drawing/2014/main" id="{2F4787A4-5A50-4ADF-AB15-5C966104EE3F}"/>
              </a:ext>
            </a:extLst>
          </p:cNvPr>
          <p:cNvSpPr/>
          <p:nvPr userDrawn="1">
            <p:custDataLst>
              <p:tags r:id="rId2"/>
            </p:custDataLst>
          </p:nvPr>
        </p:nvSpPr>
        <p:spPr bwMode="gray">
          <a:xfrm>
            <a:off x="0" y="0"/>
            <a:ext cx="195385" cy="158750"/>
          </a:xfrm>
          <a:prstGeom prst="rect">
            <a:avLst/>
          </a:prstGeom>
          <a:solidFill>
            <a:srgbClr val="BBBCBC"/>
          </a:solidFill>
          <a:ln w="12700" algn="ctr">
            <a:solidFill>
              <a:srgbClr val="BBBCBC"/>
            </a:solidFill>
            <a:miter lim="800000"/>
            <a:headEnd/>
            <a:tailEnd/>
          </a:ln>
        </p:spPr>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marR="0" lvl="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2462" b="1" i="0" u="none" strike="noStrike" kern="1200" cap="none" spc="0" normalizeH="0" baseline="0" noProof="0">
              <a:ln>
                <a:noFill/>
              </a:ln>
              <a:solidFill>
                <a:prstClr val="black"/>
              </a:solidFill>
              <a:effectLst/>
              <a:uLnTx/>
              <a:uFillTx/>
              <a:latin typeface="Calibri" panose="020F0502020204030204" pitchFamily="34" charset="0"/>
              <a:ea typeface="Yu Gothic UI" panose="020B0500000000000000" pitchFamily="50" charset="-128"/>
              <a:cs typeface="+mj-cs"/>
              <a:sym typeface="Calibri" panose="020F0502020204030204" pitchFamily="34" charset="0"/>
            </a:endParaRPr>
          </a:p>
        </p:txBody>
      </p:sp>
      <p:sp>
        <p:nvSpPr>
          <p:cNvPr id="13" name="Content Placeholder 3"/>
          <p:cNvSpPr>
            <a:spLocks noGrp="1"/>
          </p:cNvSpPr>
          <p:nvPr>
            <p:ph sz="quarter" idx="10"/>
          </p:nvPr>
        </p:nvSpPr>
        <p:spPr bwMode="gray">
          <a:xfrm>
            <a:off x="513231"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6317538"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4" name="タイトル 3"/>
          <p:cNvSpPr>
            <a:spLocks noGrp="1"/>
          </p:cNvSpPr>
          <p:nvPr>
            <p:ph type="title"/>
          </p:nvPr>
        </p:nvSpPr>
        <p:spPr bwMode="gray"/>
        <p:txBody>
          <a:bodyPr/>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3223850600"/>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基本版） 白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9740727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ー 2"/>
          <p:cNvSpPr>
            <a:spLocks noGrp="1"/>
          </p:cNvSpPr>
          <p:nvPr>
            <p:ph type="ftr" sz="quarter" idx="10"/>
          </p:nvPr>
        </p:nvSpPr>
        <p:spPr bwMode="gray"/>
        <p:txBody>
          <a:bodyPr/>
          <a:lstStyle>
            <a:lvl1pPr>
              <a:defRPr>
                <a:latin typeface="+mn-lt"/>
                <a:ea typeface="+mn-ea"/>
                <a:cs typeface="+mn-cs"/>
                <a:sym typeface="+mn-lt"/>
              </a:defRPr>
            </a:lvl1pPr>
          </a:lstStyle>
          <a:p>
            <a:r>
              <a:rPr lang="en-GB" altLang="en-GB"/>
              <a:t>DT Template A4</a:t>
            </a:r>
          </a:p>
        </p:txBody>
      </p:sp>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2329846" y="2340000"/>
            <a:ext cx="7532308"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159486292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基本版） 中表紙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67411649"/>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267199" y="2232000"/>
            <a:ext cx="6380308" cy="432000"/>
          </a:xfrm>
          <a:prstGeom prst="rect">
            <a:avLst/>
          </a:prstGeom>
          <a:noFill/>
        </p:spPr>
        <p:txBody>
          <a:bodyPr wrap="square" lIns="0" rIns="0" anchor="t" anchorCtr="0">
            <a:noAutofit/>
          </a:bodyPr>
          <a:lstStyle>
            <a:lvl1pPr marL="0" indent="0" algn="l">
              <a:lnSpc>
                <a:spcPct val="100000"/>
              </a:lnSpc>
              <a:spcBef>
                <a:spcPts val="0"/>
              </a:spcBef>
              <a:buNone/>
              <a:defRPr sz="3446"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7" name="フッター プレースホルダ 6"/>
          <p:cNvSpPr>
            <a:spLocks noGrp="1"/>
          </p:cNvSpPr>
          <p:nvPr>
            <p:ph type="ftr" sz="quarter" idx="12"/>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Tree>
    <p:extLst>
      <p:ext uri="{BB962C8B-B14F-4D97-AF65-F5344CB8AC3E}">
        <p14:creationId xmlns:p14="http://schemas.microsoft.com/office/powerpoint/2010/main" val="19825984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83319050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723" b="1">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p:txBody>
          <a:bodyPr/>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5055239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基本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9578870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vl5pPr>
              <a:defRPr sz="1477"/>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0822A2BF-4EE5-45F6-88E1-9AA10A8C672A}" type="slidenum">
              <a:rPr lang="ja-JP" altLang="en-US" smtClean="0"/>
              <a:pPr/>
              <a:t>‹#›</a:t>
            </a:fld>
            <a:endParaRPr lang="ja-JP" altLang="en-US"/>
          </a:p>
        </p:txBody>
      </p:sp>
      <p:sp>
        <p:nvSpPr>
          <p:cNvPr id="8" name="フッター プレースホルダ 7"/>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3" name="テキスト プレースホルダー 2"/>
          <p:cNvSpPr>
            <a:spLocks noGrp="1"/>
          </p:cNvSpPr>
          <p:nvPr>
            <p:ph type="body" sz="quarter" idx="12"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8601692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基本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04920610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コンテンツ プレースホルダ 2"/>
          <p:cNvSpPr>
            <a:spLocks noGrp="1"/>
          </p:cNvSpPr>
          <p:nvPr>
            <p:ph idx="1"/>
          </p:nvPr>
        </p:nvSpPr>
        <p:spPr bwMode="gray">
          <a:xfrm>
            <a:off x="512610"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marR="0" indent="-177235" algn="l" defTabSz="1217277" rtl="0" eaLnBrk="1" fontAlgn="auto" latinLnBrk="0" hangingPunct="1">
              <a:lnSpc>
                <a:spcPct val="110000"/>
              </a:lnSpc>
              <a:spcBef>
                <a:spcPts val="738"/>
              </a:spcBef>
              <a:spcAft>
                <a:spcPts val="0"/>
              </a:spcAft>
              <a:buClrTx/>
              <a:buSzTx/>
              <a:buFont typeface="Arial" pitchFamily="34" charset="0"/>
              <a:buChar char="•"/>
              <a:tabLst/>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コンテンツ プレースホルダ 2"/>
          <p:cNvSpPr>
            <a:spLocks noGrp="1"/>
          </p:cNvSpPr>
          <p:nvPr>
            <p:ph idx="12"/>
          </p:nvPr>
        </p:nvSpPr>
        <p:spPr bwMode="gray">
          <a:xfrm>
            <a:off x="6316785" y="1476000"/>
            <a:ext cx="5361231" cy="4824000"/>
          </a:xfrm>
          <a:prstGeom prst="rect">
            <a:avLst/>
          </a:prstGeom>
        </p:spPr>
        <p:txBody>
          <a:bodyPr/>
          <a:lstStyle>
            <a:lvl1pPr>
              <a:lnSpc>
                <a:spcPct val="110000"/>
              </a:lnSpc>
              <a:spcBef>
                <a:spcPts val="738"/>
              </a:spcBef>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A3EB1B23-9AF8-425B-BAD7-B9FA00F18833}" type="slidenum">
              <a:rPr lang="ja-JP" altLang="en-US" smtClean="0"/>
              <a:pPr/>
              <a:t>‹#›</a:t>
            </a:fld>
            <a:endParaRPr lang="ja-JP" altLang="en-US"/>
          </a:p>
        </p:txBody>
      </p:sp>
      <p:sp>
        <p:nvSpPr>
          <p:cNvPr id="11" name="フッター プレースホルダ 10"/>
          <p:cNvSpPr>
            <a:spLocks noGrp="1"/>
          </p:cNvSpPr>
          <p:nvPr>
            <p:ph type="ftr" sz="quarter" idx="14"/>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3"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3" name="テキスト プレースホルダー 2"/>
          <p:cNvSpPr>
            <a:spLocks noGrp="1"/>
          </p:cNvSpPr>
          <p:nvPr>
            <p:ph type="body" sz="quarter" idx="16" hasCustomPrompt="1"/>
          </p:nvPr>
        </p:nvSpPr>
        <p:spPr bwMode="gray">
          <a:xfrm>
            <a:off x="6316785" y="1008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884795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55042321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513230" y="1476000"/>
            <a:ext cx="11165538" cy="4824000"/>
          </a:xfrm>
          <a:prstGeom prst="rect">
            <a:avLst/>
          </a:prstGeom>
        </p:spPr>
        <p:txBody>
          <a:bodyPr/>
          <a:lstStyle>
            <a:lvl1pPr>
              <a:lnSpc>
                <a:spcPct val="110000"/>
              </a:lnSpc>
              <a:spcBef>
                <a:spcPts val="738"/>
              </a:spcBef>
              <a:buFont typeface="Arial" pitchFamily="34" charset="0"/>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8"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21894805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補足版）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540120829"/>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5" name="テキスト プレースホルダ 5"/>
          <p:cNvSpPr>
            <a:spLocks noGrp="1"/>
          </p:cNvSpPr>
          <p:nvPr>
            <p:ph type="body" sz="quarter" idx="14" hasCustomPrompt="1"/>
          </p:nvPr>
        </p:nvSpPr>
        <p:spPr bwMode="gray">
          <a:xfrm>
            <a:off x="513231" y="1009580"/>
            <a:ext cx="11165538" cy="468000"/>
          </a:xfrm>
          <a:prstGeom prst="rect">
            <a:avLst/>
          </a:prstGeom>
        </p:spPr>
        <p:txBody>
          <a:bodyPr lIns="0" tIns="0" rIns="0" bIns="0">
            <a:noAutofit/>
          </a:bodyPr>
          <a:lstStyle>
            <a:lvl1pPr marL="0" indent="0">
              <a:spcBef>
                <a:spcPts val="0"/>
              </a:spcBef>
              <a:defRPr sz="1723" baseline="0">
                <a:solidFill>
                  <a:schemeClr val="tx1"/>
                </a:solidFill>
                <a:latin typeface="+mn-lt"/>
                <a:ea typeface="+mn-ea"/>
                <a:cs typeface="+mn-cs"/>
                <a:sym typeface="+mn-lt"/>
              </a:defRPr>
            </a:lvl1pPr>
          </a:lstStyle>
          <a:p>
            <a:pPr lvl="0"/>
            <a:r>
              <a:rPr kumimoji="1" lang="ja-JP" altLang="en-US"/>
              <a:t>補足文を入力（キーメッセージを補足する内容＜</a:t>
            </a:r>
            <a:r>
              <a:rPr kumimoji="1" lang="en-US" altLang="ja-JP"/>
              <a:t>2</a:t>
            </a:r>
            <a:r>
              <a:rPr kumimoji="1" lang="ja-JP" altLang="en-US"/>
              <a:t>行以内＞）</a:t>
            </a:r>
          </a:p>
        </p:txBody>
      </p:sp>
      <p:sp>
        <p:nvSpPr>
          <p:cNvPr id="8" name="テキスト プレースホルダー 7"/>
          <p:cNvSpPr>
            <a:spLocks noGrp="1"/>
          </p:cNvSpPr>
          <p:nvPr>
            <p:ph type="body" sz="quarter" idx="15" hasCustomPrompt="1"/>
          </p:nvPr>
        </p:nvSpPr>
        <p:spPr bwMode="gray">
          <a:xfrm>
            <a:off x="513231"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
        <p:nvSpPr>
          <p:cNvPr id="7" name="正方形/長方形 6"/>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11709894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補足版） コンテンツ左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197410675"/>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10" name="テキスト プレースホルダ 5"/>
          <p:cNvSpPr>
            <a:spLocks noGrp="1"/>
          </p:cNvSpPr>
          <p:nvPr>
            <p:ph type="body" sz="quarter" idx="14" hasCustomPrompt="1"/>
          </p:nvPr>
        </p:nvSpPr>
        <p:spPr bwMode="gray">
          <a:xfrm>
            <a:off x="513969"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 name="コンテンツ プレースホルダ 2"/>
          <p:cNvSpPr>
            <a:spLocks noGrp="1"/>
          </p:cNvSpPr>
          <p:nvPr>
            <p:ph idx="1"/>
          </p:nvPr>
        </p:nvSpPr>
        <p:spPr bwMode="gray">
          <a:xfrm>
            <a:off x="513969"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3" name="テキスト プレースホルダー 2"/>
          <p:cNvSpPr>
            <a:spLocks noGrp="1"/>
          </p:cNvSpPr>
          <p:nvPr>
            <p:ph type="body" sz="quarter" idx="15" hasCustomPrompt="1"/>
          </p:nvPr>
        </p:nvSpPr>
        <p:spPr bwMode="gray">
          <a:xfrm>
            <a:off x="513969"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
        <p:nvSpPr>
          <p:cNvPr id="9" name="正方形/長方形 8"/>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8548038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補足版） コンテンツ両サイド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62035243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10" name="スライド番号プレースホルダ 9"/>
          <p:cNvSpPr>
            <a:spLocks noGrp="1"/>
          </p:cNvSpPr>
          <p:nvPr>
            <p:ph type="sldNum" sz="quarter" idx="13"/>
          </p:nvPr>
        </p:nvSpPr>
        <p:spPr bwMode="gray"/>
        <p:txBody>
          <a:bodyPr/>
          <a:lstStyle>
            <a:lvl1pPr>
              <a:defRPr baseline="0">
                <a:solidFill>
                  <a:schemeClr val="tx1"/>
                </a:solidFill>
                <a:latin typeface="+mn-lt"/>
                <a:ea typeface="+mn-ea"/>
                <a:cs typeface="+mn-cs"/>
                <a:sym typeface="+mn-lt"/>
              </a:defRPr>
            </a:lvl1pPr>
          </a:lstStyle>
          <a:p>
            <a:fld id="{2917B94E-3120-478C-8085-A9F2B368A1AE}" type="slidenum">
              <a:rPr lang="ja-JP" altLang="en-US" smtClean="0"/>
              <a:pPr/>
              <a:t>‹#›</a:t>
            </a:fld>
            <a:endParaRPr lang="ja-JP" altLang="en-US"/>
          </a:p>
        </p:txBody>
      </p:sp>
      <p:sp>
        <p:nvSpPr>
          <p:cNvPr id="12" name="テキスト プレースホルダ 5"/>
          <p:cNvSpPr>
            <a:spLocks noGrp="1"/>
          </p:cNvSpPr>
          <p:nvPr>
            <p:ph type="body" sz="quarter" idx="15" hasCustomPrompt="1"/>
          </p:nvPr>
        </p:nvSpPr>
        <p:spPr bwMode="gray">
          <a:xfrm>
            <a:off x="513231"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3" name="コンテンツ プレースホルダ 2"/>
          <p:cNvSpPr>
            <a:spLocks noGrp="1"/>
          </p:cNvSpPr>
          <p:nvPr>
            <p:ph idx="1"/>
          </p:nvPr>
        </p:nvSpPr>
        <p:spPr bwMode="gray">
          <a:xfrm>
            <a:off x="513231"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14" name="コンテンツ プレースホルダ 2"/>
          <p:cNvSpPr>
            <a:spLocks noGrp="1"/>
          </p:cNvSpPr>
          <p:nvPr>
            <p:ph idx="17"/>
          </p:nvPr>
        </p:nvSpPr>
        <p:spPr bwMode="gray">
          <a:xfrm>
            <a:off x="6316785" y="1944000"/>
            <a:ext cx="5361231"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3" name="テキスト プレースホルダー 2"/>
          <p:cNvSpPr>
            <a:spLocks noGrp="1"/>
          </p:cNvSpPr>
          <p:nvPr>
            <p:ph type="body" sz="quarter" idx="18" hasCustomPrompt="1"/>
          </p:nvPr>
        </p:nvSpPr>
        <p:spPr bwMode="gray">
          <a:xfrm>
            <a:off x="513231"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18" name="テキスト プレースホルダー 2"/>
          <p:cNvSpPr>
            <a:spLocks noGrp="1"/>
          </p:cNvSpPr>
          <p:nvPr>
            <p:ph type="body" sz="quarter" idx="19" hasCustomPrompt="1"/>
          </p:nvPr>
        </p:nvSpPr>
        <p:spPr bwMode="gray">
          <a:xfrm>
            <a:off x="6316785"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
        <p:nvSpPr>
          <p:cNvPr id="15" name="正方形/長方形 14"/>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26494941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補足版） コンテンツ全面_レベル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1906773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4D9FACC8-259C-46ED-9283-8CCF027B3826}" type="slidenum">
              <a:rPr lang="ja-JP" altLang="en-US" smtClean="0"/>
              <a:pPr/>
              <a:t>‹#›</a:t>
            </a:fld>
            <a:endParaRPr lang="ja-JP" altLang="en-US"/>
          </a:p>
        </p:txBody>
      </p:sp>
      <p:sp>
        <p:nvSpPr>
          <p:cNvPr id="8" name="テキスト プレースホルダ 5"/>
          <p:cNvSpPr>
            <a:spLocks noGrp="1"/>
          </p:cNvSpPr>
          <p:nvPr>
            <p:ph type="body" sz="quarter" idx="14" hasCustomPrompt="1"/>
          </p:nvPr>
        </p:nvSpPr>
        <p:spPr bwMode="gray">
          <a:xfrm>
            <a:off x="513231" y="1009580"/>
            <a:ext cx="11165538" cy="468000"/>
          </a:xfrm>
          <a:prstGeom prst="rect">
            <a:avLst/>
          </a:prstGeom>
        </p:spPr>
        <p:txBody>
          <a:bodyPr vert="horz" lIns="0" tIns="0" rIns="0" bIns="0" rtlCol="0">
            <a:noAutofit/>
          </a:bodyPr>
          <a:lstStyle>
            <a:lvl1pPr>
              <a:defRPr lang="ja-JP" altLang="en-US" sz="1723" baseline="0" dirty="0">
                <a:latin typeface="+mn-lt"/>
                <a:ea typeface="+mn-ea"/>
                <a:cs typeface="+mn-cs"/>
                <a:sym typeface="+mn-lt"/>
              </a:defRPr>
            </a:lvl1pPr>
          </a:lstStyle>
          <a:p>
            <a:pPr lvl="0">
              <a:spcBef>
                <a:spcPts val="0"/>
              </a:spcBef>
            </a:pPr>
            <a:r>
              <a:rPr kumimoji="1" lang="ja-JP" altLang="en-US"/>
              <a:t>補足文を入力（キーメッセージを補足する内容＜</a:t>
            </a:r>
            <a:r>
              <a:rPr kumimoji="1" lang="en-US" altLang="ja-JP"/>
              <a:t>2</a:t>
            </a:r>
            <a:r>
              <a:rPr kumimoji="1" lang="ja-JP" altLang="en-US"/>
              <a:t>行以内＞）</a:t>
            </a:r>
            <a:endParaRPr kumimoji="1" lang="en-US" altLang="ja-JP"/>
          </a:p>
          <a:p>
            <a:pPr lvl="0">
              <a:spcBef>
                <a:spcPts val="0"/>
              </a:spcBef>
            </a:pPr>
            <a:endParaRPr kumimoji="1" lang="ja-JP" altLang="en-US"/>
          </a:p>
        </p:txBody>
      </p:sp>
      <p:sp>
        <p:nvSpPr>
          <p:cNvPr id="11" name="コンテンツ プレースホルダ 2"/>
          <p:cNvSpPr>
            <a:spLocks noGrp="1"/>
          </p:cNvSpPr>
          <p:nvPr>
            <p:ph idx="1"/>
          </p:nvPr>
        </p:nvSpPr>
        <p:spPr bwMode="gray">
          <a:xfrm>
            <a:off x="513968" y="1944000"/>
            <a:ext cx="11165538" cy="4356000"/>
          </a:xfrm>
          <a:prstGeom prst="rect">
            <a:avLst/>
          </a:prstGeom>
        </p:spPr>
        <p:txBody>
          <a:bodyPr/>
          <a:lstStyle>
            <a:lvl1pPr>
              <a:lnSpc>
                <a:spcPct val="110000"/>
              </a:lnSpc>
              <a:spcBef>
                <a:spcPts val="738"/>
              </a:spcBef>
              <a:defRPr baseline="0">
                <a:latin typeface="+mn-lt"/>
                <a:ea typeface="+mn-ea"/>
                <a:cs typeface="+mn-cs"/>
                <a:sym typeface="+mn-lt"/>
              </a:defRPr>
            </a:lvl1pPr>
            <a:lvl2pPr>
              <a:lnSpc>
                <a:spcPct val="110000"/>
              </a:lnSpc>
              <a:spcBef>
                <a:spcPts val="738"/>
              </a:spcBef>
              <a:defRPr baseline="0">
                <a:latin typeface="+mn-lt"/>
                <a:ea typeface="+mn-ea"/>
                <a:cs typeface="+mn-cs"/>
                <a:sym typeface="+mn-lt"/>
              </a:defRPr>
            </a:lvl2pPr>
            <a:lvl3pPr>
              <a:lnSpc>
                <a:spcPct val="110000"/>
              </a:lnSpc>
              <a:spcBef>
                <a:spcPts val="738"/>
              </a:spcBef>
              <a:defRPr baseline="0">
                <a:latin typeface="+mn-lt"/>
                <a:ea typeface="+mn-ea"/>
                <a:cs typeface="+mn-cs"/>
                <a:sym typeface="+mn-lt"/>
              </a:defRPr>
            </a:lvl3pPr>
            <a:lvl4pPr>
              <a:lnSpc>
                <a:spcPct val="110000"/>
              </a:lnSpc>
              <a:spcBef>
                <a:spcPts val="738"/>
              </a:spcBef>
              <a:defRPr baseline="0">
                <a:latin typeface="+mn-lt"/>
                <a:ea typeface="+mn-ea"/>
                <a:cs typeface="+mn-cs"/>
                <a:sym typeface="+mn-lt"/>
              </a:defRPr>
            </a:lvl4pPr>
            <a:lvl5pPr marL="620323" indent="0">
              <a:buNone/>
              <a:defRPr/>
            </a:lvl5pPr>
          </a:lstStyle>
          <a:p>
            <a:pPr lvl="0"/>
            <a:r>
              <a:rPr lang="ja-JP" altLang="en-US"/>
              <a:t>マスター テキストの書式設定</a:t>
            </a:r>
            <a:endParaRPr lang="en-US" altLang="ja-JP"/>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endParaRPr lang="en-US" altLang="ja-JP"/>
          </a:p>
        </p:txBody>
      </p:sp>
      <p:sp>
        <p:nvSpPr>
          <p:cNvPr id="3" name="テキスト プレースホルダー 2"/>
          <p:cNvSpPr>
            <a:spLocks noGrp="1"/>
          </p:cNvSpPr>
          <p:nvPr>
            <p:ph type="body" sz="quarter" idx="15" hasCustomPrompt="1"/>
          </p:nvPr>
        </p:nvSpPr>
        <p:spPr bwMode="gray">
          <a:xfrm>
            <a:off x="513969" y="1476000"/>
            <a:ext cx="5361231" cy="468000"/>
          </a:xfrm>
          <a:prstGeom prst="rect">
            <a:avLst/>
          </a:prstGeom>
        </p:spPr>
        <p:txBody>
          <a:bodyPr wrap="none" anchor="ctr">
            <a:noAutofit/>
          </a:bodyPr>
          <a:lstStyle>
            <a:lvl1pPr>
              <a:lnSpc>
                <a:spcPct val="100000"/>
              </a:lnSpc>
              <a:spcBef>
                <a:spcPts val="0"/>
              </a:spcBef>
              <a:defRPr sz="1723"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p:txBody>
          <a:bodyPr/>
          <a:lstStyle>
            <a:lvl1pPr>
              <a:defRPr>
                <a:latin typeface="+mj-lt"/>
                <a:ea typeface="+mj-ea"/>
                <a:cs typeface="+mj-cs"/>
                <a:sym typeface="+mj-lt"/>
              </a:defRPr>
            </a:lvl1pPr>
          </a:lstStyle>
          <a:p>
            <a:r>
              <a:rPr lang="ja-JP" altLang="en-US" noProof="0"/>
              <a:t>キーメッセージを入力（本スライドで一番伝えたいこと＜名詞止め・体言止め不可＞）</a:t>
            </a:r>
            <a:endParaRPr kumimoji="1" lang="ja-JP" altLang="en-US"/>
          </a:p>
        </p:txBody>
      </p:sp>
      <p:sp>
        <p:nvSpPr>
          <p:cNvPr id="12" name="正方形/長方形 11"/>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266090349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cSld name="（基本版） コンテンツ左サイド_レベル_Proposal">
    <p:spTree>
      <p:nvGrpSpPr>
        <p:cNvPr id="1" name=""/>
        <p:cNvGrpSpPr/>
        <p:nvPr/>
      </p:nvGrpSpPr>
      <p:grpSpPr>
        <a:xfrm>
          <a:off x="0" y="0"/>
          <a:ext cx="0" cy="0"/>
          <a:chOff x="0" y="0"/>
          <a:chExt cx="0" cy="0"/>
        </a:xfrm>
      </p:grpSpPr>
      <p:sp>
        <p:nvSpPr>
          <p:cNvPr id="7" name="コンテンツ プレースホルダ 2"/>
          <p:cNvSpPr>
            <a:spLocks noGrp="1"/>
          </p:cNvSpPr>
          <p:nvPr>
            <p:ph idx="1"/>
          </p:nvPr>
        </p:nvSpPr>
        <p:spPr bwMode="gray">
          <a:xfrm>
            <a:off x="513231" y="1476000"/>
            <a:ext cx="5361231" cy="4824000"/>
          </a:xfrm>
          <a:prstGeom prst="rect">
            <a:avLst/>
          </a:prstGeom>
        </p:spPr>
        <p:txBody>
          <a:bodyPr/>
          <a:lstStyle>
            <a:lvl1pPr>
              <a:buNone/>
              <a:defRPr sz="1477" baseline="0">
                <a:latin typeface="Arial" pitchFamily="34" charset="0"/>
                <a:ea typeface="+mn-ea"/>
                <a:cs typeface="Arial" pitchFamily="34" charset="0"/>
              </a:defRPr>
            </a:lvl1pPr>
            <a:lvl2pPr marL="212682" indent="-212682">
              <a:lnSpc>
                <a:spcPct val="106000"/>
              </a:lnSpc>
              <a:spcBef>
                <a:spcPts val="1300"/>
              </a:spcBef>
              <a:buFont typeface="Wingdings" pitchFamily="2" charset="2"/>
              <a:buChar char="n"/>
              <a:defRPr sz="1477" baseline="0">
                <a:latin typeface="Arial" pitchFamily="34" charset="0"/>
                <a:ea typeface="+mn-ea"/>
                <a:cs typeface="Arial" pitchFamily="34" charset="0"/>
              </a:defRPr>
            </a:lvl2pPr>
            <a:lvl3pPr marL="425364" indent="-212682">
              <a:lnSpc>
                <a:spcPct val="106000"/>
              </a:lnSpc>
              <a:spcBef>
                <a:spcPts val="591"/>
              </a:spcBef>
              <a:buFont typeface="Wingdings" pitchFamily="2" charset="2"/>
              <a:buChar char="Ø"/>
              <a:defRPr sz="1477" baseline="0">
                <a:latin typeface="Arial" pitchFamily="34" charset="0"/>
                <a:ea typeface="+mn-ea"/>
                <a:cs typeface="Arial" pitchFamily="34" charset="0"/>
              </a:defRPr>
            </a:lvl3pPr>
            <a:lvl4pPr marL="638047" marR="0" indent="-212682" algn="l" defTabSz="1217277" rtl="0" eaLnBrk="1" fontAlgn="auto" latinLnBrk="0" hangingPunct="1">
              <a:lnSpc>
                <a:spcPct val="106000"/>
              </a:lnSpc>
              <a:spcBef>
                <a:spcPts val="295"/>
              </a:spcBef>
              <a:spcAft>
                <a:spcPts val="0"/>
              </a:spcAft>
              <a:buClrTx/>
              <a:buSzTx/>
              <a:buFont typeface="Arial" pitchFamily="34" charset="0"/>
              <a:buChar char="•"/>
              <a:tabLst/>
              <a:defRPr sz="1477" baseline="0">
                <a:latin typeface="Arial" pitchFamily="34" charset="0"/>
                <a:ea typeface="+mn-ea"/>
                <a:cs typeface="Arial" pitchFamily="34" charset="0"/>
              </a:defRPr>
            </a:lvl4pPr>
          </a:lstStyle>
          <a:p>
            <a:pPr lvl="0"/>
            <a:r>
              <a:rPr lang="ja-JP" altLang="en-US"/>
              <a:t>マスター テキストの書式設定</a:t>
            </a:r>
          </a:p>
          <a:p>
            <a:pPr lvl="1"/>
            <a:r>
              <a:rPr lang="ja-JP" altLang="en-US"/>
              <a:t>第 </a:t>
            </a:r>
            <a:r>
              <a:rPr lang="en-US" altLang="ja-JP"/>
              <a:t>1 </a:t>
            </a:r>
            <a:r>
              <a:rPr lang="ja-JP" altLang="en-US"/>
              <a:t>レベル</a:t>
            </a:r>
          </a:p>
          <a:p>
            <a:pPr lvl="2"/>
            <a:r>
              <a:rPr lang="ja-JP" altLang="en-US"/>
              <a:t>第 </a:t>
            </a:r>
            <a:r>
              <a:rPr lang="en-US" altLang="ja-JP"/>
              <a:t>2 </a:t>
            </a:r>
            <a:r>
              <a:rPr lang="ja-JP" altLang="en-US"/>
              <a:t>レベル</a:t>
            </a:r>
          </a:p>
          <a:p>
            <a:pPr lvl="3"/>
            <a:r>
              <a:rPr lang="ja-JP" altLang="en-US"/>
              <a:t>第 </a:t>
            </a:r>
            <a:r>
              <a:rPr lang="en-US" altLang="ja-JP"/>
              <a:t>3 </a:t>
            </a:r>
            <a:r>
              <a:rPr lang="ja-JP" altLang="en-US"/>
              <a:t>レベル</a:t>
            </a:r>
          </a:p>
        </p:txBody>
      </p:sp>
      <p:sp>
        <p:nvSpPr>
          <p:cNvPr id="6" name="スライド番号プレースホルダ 5"/>
          <p:cNvSpPr>
            <a:spLocks noGrp="1"/>
          </p:cNvSpPr>
          <p:nvPr>
            <p:ph type="sldNum" sz="quarter" idx="10"/>
          </p:nvPr>
        </p:nvSpPr>
        <p:spPr bwMode="gray"/>
        <p:txBody>
          <a:bodyPr/>
          <a:lstStyle>
            <a:lvl1pPr>
              <a:defRPr>
                <a:solidFill>
                  <a:schemeClr val="tx1"/>
                </a:solidFill>
              </a:defRPr>
            </a:lvl1pPr>
          </a:lstStyle>
          <a:p>
            <a:fld id="{0822A2BF-4EE5-45F6-88E1-9AA10A8C672A}" type="slidenum">
              <a:rPr lang="ja-JP" altLang="en-US" smtClean="0"/>
              <a:pPr/>
              <a:t>‹#›</a:t>
            </a:fld>
            <a:endParaRPr lang="ja-JP" altLang="en-US"/>
          </a:p>
        </p:txBody>
      </p:sp>
      <p:sp>
        <p:nvSpPr>
          <p:cNvPr id="3" name="テキスト プレースホルダー 2"/>
          <p:cNvSpPr>
            <a:spLocks noGrp="1"/>
          </p:cNvSpPr>
          <p:nvPr>
            <p:ph type="body" sz="quarter" idx="12" hasCustomPrompt="1"/>
          </p:nvPr>
        </p:nvSpPr>
        <p:spPr bwMode="gray">
          <a:xfrm>
            <a:off x="513231" y="1016000"/>
            <a:ext cx="5361231" cy="432000"/>
          </a:xfrm>
          <a:prstGeom prst="rect">
            <a:avLst/>
          </a:prstGeom>
        </p:spPr>
        <p:txBody>
          <a:bodyPr wrap="none" anchor="ctr">
            <a:noAutofit/>
          </a:bodyPr>
          <a:lstStyle>
            <a:lvl1pPr>
              <a:lnSpc>
                <a:spcPct val="100000"/>
              </a:lnSpc>
              <a:spcBef>
                <a:spcPts val="0"/>
              </a:spcBef>
              <a:defRPr sz="1723" b="1">
                <a:solidFill>
                  <a:schemeClr val="accent1"/>
                </a:solidFill>
              </a:defRPr>
            </a:lvl1pPr>
          </a:lstStyle>
          <a:p>
            <a:pPr lvl="0"/>
            <a:r>
              <a:rPr kumimoji="1" lang="en-US" altLang="ja-JP"/>
              <a:t>Header</a:t>
            </a:r>
            <a:r>
              <a:rPr kumimoji="1" lang="ja-JP" altLang="en-US"/>
              <a:t>を入力（スライドタイトル）</a:t>
            </a:r>
          </a:p>
        </p:txBody>
      </p:sp>
      <p:sp>
        <p:nvSpPr>
          <p:cNvPr id="2" name="タイトル 1"/>
          <p:cNvSpPr>
            <a:spLocks noGrp="1"/>
          </p:cNvSpPr>
          <p:nvPr>
            <p:ph type="title" hasCustomPrompt="1"/>
          </p:nvPr>
        </p:nvSpPr>
        <p:spPr bwMode="gray">
          <a:xfrm>
            <a:off x="513231" y="136800"/>
            <a:ext cx="11165538" cy="651600"/>
          </a:xfrm>
        </p:spPr>
        <p:txBody>
          <a:bodyPr/>
          <a:lstStyle/>
          <a:p>
            <a:r>
              <a:rPr lang="ja-JP" altLang="en-US"/>
              <a:t>キーメッセージを入力（本スライドで一番伝えたいこと＜名詞止め・体言止め不可＞）</a:t>
            </a:r>
            <a:endParaRPr kumimoji="1" lang="ja-JP" altLang="en-US"/>
          </a:p>
        </p:txBody>
      </p:sp>
      <p:sp>
        <p:nvSpPr>
          <p:cNvPr id="4" name="正方形/長方形 3"/>
          <p:cNvSpPr/>
          <p:nvPr userDrawn="1"/>
        </p:nvSpPr>
        <p:spPr bwMode="gray">
          <a:xfrm>
            <a:off x="7022592" y="6588000"/>
            <a:ext cx="4749253" cy="1692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
        <p:nvSpPr>
          <p:cNvPr id="8" name="正方形/長方形 7"/>
          <p:cNvSpPr/>
          <p:nvPr userDrawn="1"/>
        </p:nvSpPr>
        <p:spPr bwMode="gray">
          <a:xfrm>
            <a:off x="7112625" y="6537600"/>
            <a:ext cx="4828032" cy="270000"/>
          </a:xfrm>
          <a:prstGeom prst="rect">
            <a:avLst/>
          </a:prstGeom>
          <a:solidFill>
            <a:schemeClr val="bg1"/>
          </a:solid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1219186"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ja-JP" altLang="en-US" sz="1477" b="0" i="0" u="none" strike="noStrike" kern="1200" cap="none" spc="0" normalizeH="0" baseline="0" noProof="0">
              <a:ln>
                <a:noFill/>
              </a:ln>
              <a:solidFill>
                <a:prstClr val="black"/>
              </a:solidFill>
              <a:effectLst/>
              <a:uLnTx/>
              <a:uFillTx/>
              <a:latin typeface="+mn-lt"/>
              <a:ea typeface="+mn-ea"/>
              <a:cs typeface="+mn-cs"/>
            </a:endParaRPr>
          </a:p>
        </p:txBody>
      </p:sp>
    </p:spTree>
    <p:extLst>
      <p:ext uri="{BB962C8B-B14F-4D97-AF65-F5344CB8AC3E}">
        <p14:creationId xmlns:p14="http://schemas.microsoft.com/office/powerpoint/2010/main" val="39307223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基本版②）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46237097"/>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5006769"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2" name="テキスト プレースホルダー 2">
            <a:extLst>
              <a:ext uri="{FF2B5EF4-FFF2-40B4-BE49-F238E27FC236}">
                <a16:creationId xmlns:a16="http://schemas.microsoft.com/office/drawing/2014/main" id="{3E39B168-5EA0-581D-6349-FB585680E2F7}"/>
              </a:ext>
            </a:extLst>
          </p:cNvPr>
          <p:cNvSpPr>
            <a:spLocks noGrp="1"/>
          </p:cNvSpPr>
          <p:nvPr>
            <p:ph type="body" sz="quarter" idx="16" hasCustomPrompt="1"/>
          </p:nvPr>
        </p:nvSpPr>
        <p:spPr bwMode="gray">
          <a:xfrm>
            <a:off x="512611" y="5842550"/>
            <a:ext cx="11165538" cy="468000"/>
          </a:xfrm>
          <a:prstGeom prst="rect">
            <a:avLst/>
          </a:prstGeom>
        </p:spPr>
        <p:txBody>
          <a:bodyPr wrap="square" anchor="b">
            <a:noAutofit/>
          </a:bodyPr>
          <a:lstStyle>
            <a:lvl1pPr fontAlgn="ctr">
              <a:lnSpc>
                <a:spcPct val="100000"/>
              </a:lnSpc>
              <a:spcBef>
                <a:spcPts val="0"/>
              </a:spcBef>
              <a:defRPr sz="1231"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514554" y="180000"/>
            <a:ext cx="11165538" cy="615600"/>
          </a:xfrm>
          <a:prstGeom prst="rect">
            <a:avLst/>
          </a:prstGeom>
        </p:spPr>
        <p:txBody>
          <a:bodyPr vert="horz" lIns="0" tIns="0" rIns="0" bIns="0" rtlCol="0" anchor="b" anchorCtr="0">
            <a:noAutofit/>
          </a:bodyPr>
          <a:lstStyle>
            <a:lvl1pPr fontAlgn="auto">
              <a:spcAft>
                <a:spcPts val="0"/>
              </a:spcAft>
              <a:defRPr lang="ja-JP" altLang="en-US" sz="2462" b="1" dirty="0">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513231" y="846000"/>
            <a:ext cx="11165538" cy="615600"/>
          </a:xfrm>
        </p:spPr>
        <p:txBody>
          <a:bodyPr vert="horz" lIns="0" tIns="0" rIns="0" bIns="0" rtlCol="0" anchor="t">
            <a:noAutofit/>
          </a:bodyPr>
          <a:lstStyle>
            <a:lvl1pPr>
              <a:defRPr lang="ja-JP" altLang="en-US" sz="2215" b="0" baseline="0" dirty="0">
                <a:solidFill>
                  <a:schemeClr val="tx2"/>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133812662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基本版②） タイトルのみ_出所・脚注なし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150255172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5006769"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514554" y="180000"/>
            <a:ext cx="11165538" cy="615600"/>
          </a:xfrm>
          <a:prstGeom prst="rect">
            <a:avLst/>
          </a:prstGeom>
        </p:spPr>
        <p:txBody>
          <a:bodyPr vert="horz" lIns="0" tIns="0" rIns="0" bIns="0" rtlCol="0" anchor="b" anchorCtr="0">
            <a:noAutofit/>
          </a:bodyPr>
          <a:lstStyle>
            <a:lvl1pPr fontAlgn="auto">
              <a:spcAft>
                <a:spcPts val="0"/>
              </a:spcAft>
              <a:defRPr lang="ja-JP" altLang="en-US" sz="2462" b="1" dirty="0">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513231" y="846000"/>
            <a:ext cx="11165538" cy="615600"/>
          </a:xfrm>
        </p:spPr>
        <p:txBody>
          <a:bodyPr vert="horz" lIns="0" tIns="0" rIns="0" bIns="0" rtlCol="0" anchor="t">
            <a:noAutofit/>
          </a:bodyPr>
          <a:lstStyle>
            <a:lvl1pPr>
              <a:defRPr lang="ja-JP" altLang="en-US" sz="2215" b="0" baseline="0" dirty="0">
                <a:solidFill>
                  <a:schemeClr val="tx2"/>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41877534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基本版②）小見出しあ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61321516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8" name="フッター プレースホルダ 7"/>
          <p:cNvSpPr>
            <a:spLocks noGrp="1"/>
          </p:cNvSpPr>
          <p:nvPr>
            <p:ph type="ftr" sz="quarter" idx="11"/>
          </p:nvPr>
        </p:nvSpPr>
        <p:spPr bwMode="gray">
          <a:xfrm>
            <a:off x="868431" y="6588000"/>
            <a:ext cx="5006769"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2" name="テキスト プレースホルダー 3">
            <a:extLst>
              <a:ext uri="{FF2B5EF4-FFF2-40B4-BE49-F238E27FC236}">
                <a16:creationId xmlns:a16="http://schemas.microsoft.com/office/drawing/2014/main" id="{D77E18BD-9AC5-29EE-F9C0-10C97340CF23}"/>
              </a:ext>
            </a:extLst>
          </p:cNvPr>
          <p:cNvSpPr>
            <a:spLocks noGrp="1"/>
          </p:cNvSpPr>
          <p:nvPr>
            <p:ph type="body" sz="quarter" idx="16" hasCustomPrompt="1"/>
          </p:nvPr>
        </p:nvSpPr>
        <p:spPr bwMode="gray">
          <a:xfrm>
            <a:off x="512611" y="5842550"/>
            <a:ext cx="11165538" cy="468000"/>
          </a:xfrm>
          <a:prstGeom prst="rect">
            <a:avLst/>
          </a:prstGeom>
        </p:spPr>
        <p:txBody>
          <a:bodyPr wrap="square" anchor="b">
            <a:noAutofit/>
          </a:bodyPr>
          <a:lstStyle>
            <a:lvl1pPr fontAlgn="ctr">
              <a:lnSpc>
                <a:spcPct val="100000"/>
              </a:lnSpc>
              <a:spcBef>
                <a:spcPts val="0"/>
              </a:spcBef>
              <a:defRPr sz="1231" b="0">
                <a:solidFill>
                  <a:schemeClr val="tx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9" name="テキスト プレースホルダー 2">
            <a:extLst>
              <a:ext uri="{FF2B5EF4-FFF2-40B4-BE49-F238E27FC236}">
                <a16:creationId xmlns:a16="http://schemas.microsoft.com/office/drawing/2014/main" id="{42125619-CF47-245B-D070-33D9296F40D8}"/>
              </a:ext>
            </a:extLst>
          </p:cNvPr>
          <p:cNvSpPr>
            <a:spLocks noGrp="1"/>
          </p:cNvSpPr>
          <p:nvPr>
            <p:ph type="body" sz="quarter" idx="17" hasCustomPrompt="1"/>
          </p:nvPr>
        </p:nvSpPr>
        <p:spPr bwMode="gray">
          <a:xfrm>
            <a:off x="512610" y="1476000"/>
            <a:ext cx="5361231" cy="468000"/>
          </a:xfrm>
          <a:prstGeom prst="rect">
            <a:avLst/>
          </a:prstGeom>
        </p:spPr>
        <p:txBody>
          <a:bodyPr vert="horz" wrap="none" lIns="0" tIns="0" rIns="0" bIns="0" rtlCol="0" anchor="ctr">
            <a:noAutofit/>
          </a:bodyPr>
          <a:lstStyle>
            <a:lvl1pPr>
              <a:defRPr lang="en-US" altLang="zh-CN" sz="1969" b="1" baseline="0" dirty="0">
                <a:solidFill>
                  <a:schemeClr val="accent3"/>
                </a:solidFill>
              </a:defRPr>
            </a:lvl1pPr>
          </a:lstStyle>
          <a:p>
            <a:pPr lvl="0"/>
            <a:r>
              <a:rPr kumimoji="1" lang="ja-JP" altLang="en-US"/>
              <a:t>小見出し（オプション）</a:t>
            </a:r>
          </a:p>
        </p:txBody>
      </p:sp>
      <p:sp>
        <p:nvSpPr>
          <p:cNvPr id="10" name="テキスト プレースホルダ 5">
            <a:extLst>
              <a:ext uri="{FF2B5EF4-FFF2-40B4-BE49-F238E27FC236}">
                <a16:creationId xmlns:a16="http://schemas.microsoft.com/office/drawing/2014/main" id="{3CDF7E22-4EA5-4758-818B-B0889CFD735F}"/>
              </a:ext>
            </a:extLst>
          </p:cNvPr>
          <p:cNvSpPr>
            <a:spLocks noGrp="1"/>
          </p:cNvSpPr>
          <p:nvPr>
            <p:ph type="body" sz="quarter" idx="14" hasCustomPrompt="1"/>
          </p:nvPr>
        </p:nvSpPr>
        <p:spPr bwMode="gray">
          <a:xfrm>
            <a:off x="514554" y="180000"/>
            <a:ext cx="11165538" cy="615600"/>
          </a:xfrm>
          <a:prstGeom prst="rect">
            <a:avLst/>
          </a:prstGeom>
        </p:spPr>
        <p:txBody>
          <a:bodyPr vert="horz" lIns="0" tIns="0" rIns="0" bIns="0" rtlCol="0" anchor="b" anchorCtr="0">
            <a:noAutofit/>
          </a:bodyPr>
          <a:lstStyle>
            <a:lvl1pPr fontAlgn="auto">
              <a:spcAft>
                <a:spcPts val="0"/>
              </a:spcAft>
              <a:defRPr lang="ja-JP" altLang="en-US" sz="2462" b="1" dirty="0">
                <a:latin typeface="+mj-lt"/>
                <a:ea typeface="+mj-ea"/>
                <a:cs typeface="+mj-cs"/>
              </a:defRPr>
            </a:lvl1pPr>
          </a:lstStyle>
          <a:p>
            <a:pPr fontAlgn="auto">
              <a:spcAft>
                <a:spcPts val="0"/>
              </a:spcAft>
            </a:pPr>
            <a:r>
              <a:rPr lang="ja-JP" altLang="en-US"/>
              <a:t>スライドタイトル（入力が必要）</a:t>
            </a:r>
          </a:p>
        </p:txBody>
      </p:sp>
      <p:sp>
        <p:nvSpPr>
          <p:cNvPr id="13" name="タイトル 1">
            <a:extLst>
              <a:ext uri="{FF2B5EF4-FFF2-40B4-BE49-F238E27FC236}">
                <a16:creationId xmlns:a16="http://schemas.microsoft.com/office/drawing/2014/main" id="{721E9B9F-76D5-4906-A954-EB10F1C3E728}"/>
              </a:ext>
            </a:extLst>
          </p:cNvPr>
          <p:cNvSpPr>
            <a:spLocks noGrp="1"/>
          </p:cNvSpPr>
          <p:nvPr>
            <p:ph type="title" hasCustomPrompt="1"/>
          </p:nvPr>
        </p:nvSpPr>
        <p:spPr bwMode="gray">
          <a:xfrm>
            <a:off x="513231" y="846000"/>
            <a:ext cx="11165538" cy="615600"/>
          </a:xfrm>
        </p:spPr>
        <p:txBody>
          <a:bodyPr vert="horz" lIns="0" tIns="0" rIns="0" bIns="0" rtlCol="0" anchor="t">
            <a:noAutofit/>
          </a:bodyPr>
          <a:lstStyle>
            <a:lvl1pPr>
              <a:defRPr lang="ja-JP" altLang="en-US" sz="2215" b="0" baseline="0" dirty="0">
                <a:solidFill>
                  <a:schemeClr val="tx2"/>
                </a:solidFill>
                <a:latin typeface="+mn-lt"/>
                <a:ea typeface="+mn-ea"/>
                <a:cs typeface="+mn-cs"/>
                <a:sym typeface="+mn-lt"/>
              </a:defRPr>
            </a:lvl1pPr>
          </a:lstStyle>
          <a:p>
            <a:pPr lvl="0"/>
            <a:r>
              <a:rPr kumimoji="1" lang="ja-JP" altLang="en-US"/>
              <a:t>キーメッセージ（オプション）</a:t>
            </a:r>
          </a:p>
        </p:txBody>
      </p:sp>
    </p:spTree>
    <p:extLst>
      <p:ext uri="{BB962C8B-B14F-4D97-AF65-F5344CB8AC3E}">
        <p14:creationId xmlns:p14="http://schemas.microsoft.com/office/powerpoint/2010/main" val="88770405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基本版②）黒_タイトルのみ_A4">
    <p:bg>
      <p:bgPr>
        <a:solidFill>
          <a:schemeClr val="tx1"/>
        </a:solidFill>
        <a:effectLst/>
      </p:bgPr>
    </p:bg>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29398954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5006769" cy="169200"/>
          </a:xfrm>
        </p:spPr>
        <p:txBody>
          <a:bodyPr/>
          <a:lstStyle>
            <a:lvl1pPr>
              <a:defRPr baseline="0">
                <a:solidFill>
                  <a:schemeClr val="bg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bg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2" name="テキスト プレースホルダー 2">
            <a:extLst>
              <a:ext uri="{FF2B5EF4-FFF2-40B4-BE49-F238E27FC236}">
                <a16:creationId xmlns:a16="http://schemas.microsoft.com/office/drawing/2014/main" id="{3E39B168-5EA0-581D-6349-FB585680E2F7}"/>
              </a:ext>
            </a:extLst>
          </p:cNvPr>
          <p:cNvSpPr>
            <a:spLocks noGrp="1"/>
          </p:cNvSpPr>
          <p:nvPr>
            <p:ph type="body" sz="quarter" idx="16" hasCustomPrompt="1"/>
          </p:nvPr>
        </p:nvSpPr>
        <p:spPr bwMode="gray">
          <a:xfrm>
            <a:off x="512611" y="5842550"/>
            <a:ext cx="11165538" cy="468000"/>
          </a:xfrm>
          <a:prstGeom prst="rect">
            <a:avLst/>
          </a:prstGeom>
        </p:spPr>
        <p:txBody>
          <a:bodyPr wrap="square" anchor="b">
            <a:noAutofit/>
          </a:bodyPr>
          <a:lstStyle>
            <a:lvl1pPr fontAlgn="ctr">
              <a:lnSpc>
                <a:spcPct val="100000"/>
              </a:lnSpc>
              <a:spcBef>
                <a:spcPts val="0"/>
              </a:spcBef>
              <a:defRPr sz="1231" b="0">
                <a:solidFill>
                  <a:schemeClr val="bg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514554" y="180000"/>
            <a:ext cx="11165538" cy="615600"/>
          </a:xfrm>
          <a:prstGeom prst="rect">
            <a:avLst/>
          </a:prstGeom>
        </p:spPr>
        <p:txBody>
          <a:bodyPr vert="horz" lIns="0" tIns="0" rIns="0" bIns="0" rtlCol="0" anchor="b" anchorCtr="0">
            <a:noAutofit/>
          </a:bodyPr>
          <a:lstStyle>
            <a:lvl1pPr fontAlgn="auto">
              <a:spcAft>
                <a:spcPts val="0"/>
              </a:spcAft>
              <a:defRPr lang="ja-JP" altLang="en-US" sz="2462" b="1" dirty="0">
                <a:solidFill>
                  <a:schemeClr val="bg1"/>
                </a:solidFill>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513231" y="846000"/>
            <a:ext cx="11165538" cy="615600"/>
          </a:xfrm>
        </p:spPr>
        <p:txBody>
          <a:bodyPr vert="horz" lIns="0" tIns="0" rIns="0" bIns="0" rtlCol="0" anchor="t">
            <a:noAutofit/>
          </a:bodyPr>
          <a:lstStyle>
            <a:lvl1pPr>
              <a:defRPr lang="ja-JP" altLang="en-US" sz="2215" b="0" baseline="0" dirty="0">
                <a:solidFill>
                  <a:schemeClr val="bg2"/>
                </a:solidFill>
                <a:latin typeface="+mn-lt"/>
                <a:ea typeface="+mn-ea"/>
                <a:cs typeface="+mn-cs"/>
                <a:sym typeface="+mn-lt"/>
              </a:defRPr>
            </a:lvl1pPr>
          </a:lstStyle>
          <a:p>
            <a:pPr lvl="0"/>
            <a:r>
              <a:rPr kumimoji="1" lang="ja-JP" altLang="en-US"/>
              <a:t>キーメッセージ（オプション）</a:t>
            </a:r>
          </a:p>
        </p:txBody>
      </p:sp>
      <p:sp>
        <p:nvSpPr>
          <p:cNvPr id="5" name="Text Box 37">
            <a:extLst>
              <a:ext uri="{FF2B5EF4-FFF2-40B4-BE49-F238E27FC236}">
                <a16:creationId xmlns:a16="http://schemas.microsoft.com/office/drawing/2014/main" id="{297715A3-AACA-4E7E-B124-1CEB34E60612}"/>
              </a:ext>
            </a:extLst>
          </p:cNvPr>
          <p:cNvSpPr txBox="1">
            <a:spLocks noChangeArrowheads="1"/>
          </p:cNvSpPr>
          <p:nvPr userDrawn="1"/>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bg1"/>
                </a:solidFill>
                <a:latin typeface="+mn-lt"/>
                <a:ea typeface="+mn-ea"/>
                <a:cs typeface="+mn-cs"/>
                <a:sym typeface="+mn-lt"/>
              </a:rPr>
              <a:t>© 2024. For information, contact Deloitte Tohmatsu Group.</a:t>
            </a:r>
          </a:p>
        </p:txBody>
      </p:sp>
    </p:spTree>
    <p:extLst>
      <p:ext uri="{BB962C8B-B14F-4D97-AF65-F5344CB8AC3E}">
        <p14:creationId xmlns:p14="http://schemas.microsoft.com/office/powerpoint/2010/main" val="11230602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基本版②）黒_タイトルのみ_出所・脚注なし_A4">
    <p:bg>
      <p:bgPr>
        <a:solidFill>
          <a:schemeClr val="tx1"/>
        </a:solidFill>
        <a:effectLst/>
      </p:bgPr>
    </p:bg>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104468175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5006769" cy="169200"/>
          </a:xfrm>
        </p:spPr>
        <p:txBody>
          <a:bodyPr/>
          <a:lstStyle>
            <a:lvl1pPr>
              <a:defRPr baseline="0">
                <a:solidFill>
                  <a:schemeClr val="bg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bg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514554" y="180000"/>
            <a:ext cx="11165538" cy="615600"/>
          </a:xfrm>
          <a:prstGeom prst="rect">
            <a:avLst/>
          </a:prstGeom>
        </p:spPr>
        <p:txBody>
          <a:bodyPr vert="horz" lIns="0" tIns="0" rIns="0" bIns="0" rtlCol="0" anchor="b" anchorCtr="0">
            <a:noAutofit/>
          </a:bodyPr>
          <a:lstStyle>
            <a:lvl1pPr fontAlgn="auto">
              <a:spcAft>
                <a:spcPts val="0"/>
              </a:spcAft>
              <a:defRPr lang="ja-JP" altLang="en-US" sz="2462" b="1" dirty="0">
                <a:solidFill>
                  <a:schemeClr val="bg1"/>
                </a:solidFill>
                <a:latin typeface="+mj-lt"/>
                <a:ea typeface="+mj-ea"/>
                <a:cs typeface="+mj-cs"/>
              </a:defRPr>
            </a:lvl1pPr>
          </a:lstStyle>
          <a:p>
            <a:pPr fontAlgn="auto">
              <a:spcAft>
                <a:spcPts val="0"/>
              </a:spcAft>
            </a:pPr>
            <a:r>
              <a:rPr lang="ja-JP" altLang="en-US"/>
              <a:t>スライドタイトル（入力が必要）</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513231" y="846000"/>
            <a:ext cx="11165538" cy="615600"/>
          </a:xfrm>
        </p:spPr>
        <p:txBody>
          <a:bodyPr vert="horz" lIns="0" tIns="0" rIns="0" bIns="0" rtlCol="0" anchor="t">
            <a:noAutofit/>
          </a:bodyPr>
          <a:lstStyle>
            <a:lvl1pPr>
              <a:defRPr lang="ja-JP" altLang="en-US" sz="2215" b="0" baseline="0" dirty="0">
                <a:solidFill>
                  <a:schemeClr val="bg2"/>
                </a:solidFill>
                <a:latin typeface="+mn-lt"/>
                <a:ea typeface="+mn-ea"/>
                <a:cs typeface="+mn-cs"/>
                <a:sym typeface="+mn-lt"/>
              </a:defRPr>
            </a:lvl1pPr>
          </a:lstStyle>
          <a:p>
            <a:pPr lvl="0"/>
            <a:r>
              <a:rPr kumimoji="1" lang="ja-JP" altLang="en-US"/>
              <a:t>キーメッセージ（オプション）</a:t>
            </a:r>
          </a:p>
        </p:txBody>
      </p:sp>
      <p:sp>
        <p:nvSpPr>
          <p:cNvPr id="2" name="Text Box 37">
            <a:extLst>
              <a:ext uri="{FF2B5EF4-FFF2-40B4-BE49-F238E27FC236}">
                <a16:creationId xmlns:a16="http://schemas.microsoft.com/office/drawing/2014/main" id="{6C2ECDD3-3FE3-7390-2754-72C93BF3E110}"/>
              </a:ext>
            </a:extLst>
          </p:cNvPr>
          <p:cNvSpPr txBox="1">
            <a:spLocks noChangeArrowheads="1"/>
          </p:cNvSpPr>
          <p:nvPr userDrawn="1"/>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bg1"/>
                </a:solidFill>
                <a:latin typeface="+mn-lt"/>
                <a:ea typeface="+mn-ea"/>
                <a:cs typeface="+mn-cs"/>
                <a:sym typeface="+mn-lt"/>
              </a:rPr>
              <a:t>© 2024. For information, contact Deloitte Tohmatsu Group.</a:t>
            </a:r>
          </a:p>
        </p:txBody>
      </p:sp>
    </p:spTree>
    <p:extLst>
      <p:ext uri="{BB962C8B-B14F-4D97-AF65-F5344CB8AC3E}">
        <p14:creationId xmlns:p14="http://schemas.microsoft.com/office/powerpoint/2010/main" val="30083066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基本版②）黒_小見出しあり_A4">
    <p:bg>
      <p:bgPr>
        <a:solidFill>
          <a:schemeClr val="tx1"/>
        </a:solidFill>
        <a:effectLst/>
      </p:bgPr>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1175169503"/>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bg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8" name="フッター プレースホルダ 7"/>
          <p:cNvSpPr>
            <a:spLocks noGrp="1"/>
          </p:cNvSpPr>
          <p:nvPr>
            <p:ph type="ftr" sz="quarter" idx="11"/>
          </p:nvPr>
        </p:nvSpPr>
        <p:spPr bwMode="gray">
          <a:xfrm>
            <a:off x="868431" y="6588000"/>
            <a:ext cx="5006769" cy="169200"/>
          </a:xfrm>
        </p:spPr>
        <p:txBody>
          <a:bodyPr/>
          <a:lstStyle>
            <a:lvl1pPr>
              <a:defRPr baseline="0">
                <a:solidFill>
                  <a:schemeClr val="bg1"/>
                </a:solidFill>
                <a:latin typeface="+mn-lt"/>
                <a:ea typeface="+mn-ea"/>
                <a:cs typeface="+mn-cs"/>
                <a:sym typeface="+mn-lt"/>
              </a:defRPr>
            </a:lvl1pPr>
          </a:lstStyle>
          <a:p>
            <a:r>
              <a:rPr lang="en-GB" altLang="en-GB"/>
              <a:t>DT Template A4</a:t>
            </a:r>
          </a:p>
        </p:txBody>
      </p:sp>
      <p:sp>
        <p:nvSpPr>
          <p:cNvPr id="2" name="テキスト プレースホルダー 3">
            <a:extLst>
              <a:ext uri="{FF2B5EF4-FFF2-40B4-BE49-F238E27FC236}">
                <a16:creationId xmlns:a16="http://schemas.microsoft.com/office/drawing/2014/main" id="{D77E18BD-9AC5-29EE-F9C0-10C97340CF23}"/>
              </a:ext>
            </a:extLst>
          </p:cNvPr>
          <p:cNvSpPr>
            <a:spLocks noGrp="1"/>
          </p:cNvSpPr>
          <p:nvPr>
            <p:ph type="body" sz="quarter" idx="16" hasCustomPrompt="1"/>
          </p:nvPr>
        </p:nvSpPr>
        <p:spPr bwMode="gray">
          <a:xfrm>
            <a:off x="512611" y="5842550"/>
            <a:ext cx="11165538" cy="468000"/>
          </a:xfrm>
          <a:prstGeom prst="rect">
            <a:avLst/>
          </a:prstGeom>
        </p:spPr>
        <p:txBody>
          <a:bodyPr wrap="square" anchor="b">
            <a:noAutofit/>
          </a:bodyPr>
          <a:lstStyle>
            <a:lvl1pPr fontAlgn="ctr">
              <a:lnSpc>
                <a:spcPct val="100000"/>
              </a:lnSpc>
              <a:spcBef>
                <a:spcPts val="0"/>
              </a:spcBef>
              <a:defRPr sz="1231" b="0">
                <a:solidFill>
                  <a:schemeClr val="bg1"/>
                </a:solidFill>
                <a:latin typeface="+mn-lt"/>
                <a:ea typeface="+mn-ea"/>
                <a:cs typeface="+mn-cs"/>
                <a:sym typeface="+mn-lt"/>
              </a:defRPr>
            </a:lvl1pPr>
          </a:lstStyle>
          <a:p>
            <a:pPr lvl="0"/>
            <a:r>
              <a:rPr kumimoji="1" lang="zh-CN" altLang="en-US"/>
              <a:t>出所：</a:t>
            </a:r>
            <a:r>
              <a:rPr kumimoji="1" lang="en-US" altLang="zh-CN"/>
              <a:t>XXX</a:t>
            </a:r>
            <a:br>
              <a:rPr kumimoji="1" lang="en-US" altLang="zh-CN"/>
            </a:br>
            <a:r>
              <a:rPr kumimoji="1" lang="zh-CN" altLang="en-US"/>
              <a:t>脚注：</a:t>
            </a:r>
            <a:r>
              <a:rPr kumimoji="1" lang="en-US" altLang="zh-CN"/>
              <a:t>XXX</a:t>
            </a:r>
          </a:p>
        </p:txBody>
      </p:sp>
      <p:sp>
        <p:nvSpPr>
          <p:cNvPr id="9" name="テキスト プレースホルダー 2">
            <a:extLst>
              <a:ext uri="{FF2B5EF4-FFF2-40B4-BE49-F238E27FC236}">
                <a16:creationId xmlns:a16="http://schemas.microsoft.com/office/drawing/2014/main" id="{42125619-CF47-245B-D070-33D9296F40D8}"/>
              </a:ext>
            </a:extLst>
          </p:cNvPr>
          <p:cNvSpPr>
            <a:spLocks noGrp="1"/>
          </p:cNvSpPr>
          <p:nvPr>
            <p:ph type="body" sz="quarter" idx="17" hasCustomPrompt="1"/>
          </p:nvPr>
        </p:nvSpPr>
        <p:spPr bwMode="gray">
          <a:xfrm>
            <a:off x="512610" y="1476000"/>
            <a:ext cx="5361231" cy="468000"/>
          </a:xfrm>
          <a:prstGeom prst="rect">
            <a:avLst/>
          </a:prstGeom>
        </p:spPr>
        <p:txBody>
          <a:bodyPr vert="horz" wrap="none" lIns="0" tIns="0" rIns="0" bIns="0" rtlCol="0" anchor="ctr">
            <a:noAutofit/>
          </a:bodyPr>
          <a:lstStyle>
            <a:lvl1pPr>
              <a:defRPr lang="en-US" altLang="zh-CN" sz="1969" b="1" baseline="0" dirty="0">
                <a:solidFill>
                  <a:schemeClr val="bg1"/>
                </a:solidFill>
              </a:defRPr>
            </a:lvl1pPr>
          </a:lstStyle>
          <a:p>
            <a:pPr lvl="0"/>
            <a:r>
              <a:rPr kumimoji="1" lang="ja-JP" altLang="en-US"/>
              <a:t>小見出し（オプション）</a:t>
            </a:r>
          </a:p>
        </p:txBody>
      </p:sp>
      <p:sp>
        <p:nvSpPr>
          <p:cNvPr id="10" name="テキスト プレースホルダ 5">
            <a:extLst>
              <a:ext uri="{FF2B5EF4-FFF2-40B4-BE49-F238E27FC236}">
                <a16:creationId xmlns:a16="http://schemas.microsoft.com/office/drawing/2014/main" id="{3CDF7E22-4EA5-4758-818B-B0889CFD735F}"/>
              </a:ext>
            </a:extLst>
          </p:cNvPr>
          <p:cNvSpPr>
            <a:spLocks noGrp="1"/>
          </p:cNvSpPr>
          <p:nvPr>
            <p:ph type="body" sz="quarter" idx="14" hasCustomPrompt="1"/>
          </p:nvPr>
        </p:nvSpPr>
        <p:spPr bwMode="gray">
          <a:xfrm>
            <a:off x="514554" y="180000"/>
            <a:ext cx="11165538" cy="615600"/>
          </a:xfrm>
          <a:prstGeom prst="rect">
            <a:avLst/>
          </a:prstGeom>
        </p:spPr>
        <p:txBody>
          <a:bodyPr vert="horz" lIns="0" tIns="0" rIns="0" bIns="0" rtlCol="0" anchor="b" anchorCtr="0">
            <a:noAutofit/>
          </a:bodyPr>
          <a:lstStyle>
            <a:lvl1pPr fontAlgn="auto">
              <a:spcAft>
                <a:spcPts val="0"/>
              </a:spcAft>
              <a:defRPr lang="ja-JP" altLang="en-US" sz="2462" b="1" dirty="0">
                <a:solidFill>
                  <a:schemeClr val="bg1"/>
                </a:solidFill>
                <a:latin typeface="+mj-lt"/>
                <a:ea typeface="+mj-ea"/>
                <a:cs typeface="+mj-cs"/>
              </a:defRPr>
            </a:lvl1pPr>
          </a:lstStyle>
          <a:p>
            <a:pPr fontAlgn="auto">
              <a:spcAft>
                <a:spcPts val="0"/>
              </a:spcAft>
            </a:pPr>
            <a:r>
              <a:rPr lang="ja-JP" altLang="en-US"/>
              <a:t>スライドタイトル（入力が必要）</a:t>
            </a:r>
          </a:p>
        </p:txBody>
      </p:sp>
      <p:sp>
        <p:nvSpPr>
          <p:cNvPr id="13" name="タイトル 1">
            <a:extLst>
              <a:ext uri="{FF2B5EF4-FFF2-40B4-BE49-F238E27FC236}">
                <a16:creationId xmlns:a16="http://schemas.microsoft.com/office/drawing/2014/main" id="{721E9B9F-76D5-4906-A954-EB10F1C3E728}"/>
              </a:ext>
            </a:extLst>
          </p:cNvPr>
          <p:cNvSpPr>
            <a:spLocks noGrp="1"/>
          </p:cNvSpPr>
          <p:nvPr>
            <p:ph type="title" hasCustomPrompt="1"/>
          </p:nvPr>
        </p:nvSpPr>
        <p:spPr bwMode="gray">
          <a:xfrm>
            <a:off x="513231" y="846000"/>
            <a:ext cx="11165538" cy="615600"/>
          </a:xfrm>
        </p:spPr>
        <p:txBody>
          <a:bodyPr vert="horz" lIns="0" tIns="0" rIns="0" bIns="0" rtlCol="0" anchor="t">
            <a:noAutofit/>
          </a:bodyPr>
          <a:lstStyle>
            <a:lvl1pPr>
              <a:defRPr lang="ja-JP" altLang="en-US" sz="2215" b="0" baseline="0" dirty="0">
                <a:solidFill>
                  <a:schemeClr val="bg2"/>
                </a:solidFill>
                <a:latin typeface="+mn-lt"/>
                <a:ea typeface="+mn-ea"/>
                <a:cs typeface="+mn-cs"/>
                <a:sym typeface="+mn-lt"/>
              </a:defRPr>
            </a:lvl1pPr>
          </a:lstStyle>
          <a:p>
            <a:pPr lvl="0"/>
            <a:r>
              <a:rPr kumimoji="1" lang="ja-JP" altLang="en-US"/>
              <a:t>キーメッセージ（オプション）</a:t>
            </a:r>
          </a:p>
        </p:txBody>
      </p:sp>
      <p:sp>
        <p:nvSpPr>
          <p:cNvPr id="3" name="Text Box 37">
            <a:extLst>
              <a:ext uri="{FF2B5EF4-FFF2-40B4-BE49-F238E27FC236}">
                <a16:creationId xmlns:a16="http://schemas.microsoft.com/office/drawing/2014/main" id="{57B21509-75C6-4CEE-55D1-C6559C83671A}"/>
              </a:ext>
            </a:extLst>
          </p:cNvPr>
          <p:cNvSpPr txBox="1">
            <a:spLocks noChangeArrowheads="1"/>
          </p:cNvSpPr>
          <p:nvPr userDrawn="1"/>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bg1"/>
                </a:solidFill>
                <a:latin typeface="+mn-lt"/>
                <a:ea typeface="+mn-ea"/>
                <a:cs typeface="+mn-cs"/>
                <a:sym typeface="+mn-lt"/>
              </a:rPr>
              <a:t>© 2024. For information, contact Deloitte Tohmatsu Group.</a:t>
            </a:r>
          </a:p>
        </p:txBody>
      </p:sp>
    </p:spTree>
    <p:extLst>
      <p:ext uri="{BB962C8B-B14F-4D97-AF65-F5344CB8AC3E}">
        <p14:creationId xmlns:p14="http://schemas.microsoft.com/office/powerpoint/2010/main" val="10842110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cSld name="（基本版） タイトル_ ロゴ入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73204114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9" name="Picture Placeholder 8"/>
          <p:cNvSpPr>
            <a:spLocks noGrp="1" noChangeAspect="1"/>
          </p:cNvSpPr>
          <p:nvPr>
            <p:ph type="pic" sz="quarter" idx="11"/>
          </p:nvPr>
        </p:nvSpPr>
        <p:spPr bwMode="gray">
          <a:xfrm>
            <a:off x="3105231" y="999000"/>
            <a:ext cx="5981538" cy="4860000"/>
          </a:xfrm>
          <a:prstGeom prst="rect">
            <a:avLst/>
          </a:prstGeom>
        </p:spPr>
        <p:txBody>
          <a:bodyPr/>
          <a:lstStyle>
            <a:lvl1pPr>
              <a:defRPr baseline="0">
                <a:latin typeface="+mn-lt"/>
                <a:ea typeface="+mn-ea"/>
                <a:cs typeface="+mn-cs"/>
                <a:sym typeface="+mn-lt"/>
              </a:defRPr>
            </a:lvl1pPr>
          </a:lstStyle>
          <a:p>
            <a:r>
              <a:rPr lang="ja-JP" altLang="en-US"/>
              <a:t>アイコンをクリックして図を追加</a:t>
            </a:r>
            <a:endParaRPr lang="en-GB"/>
          </a:p>
        </p:txBody>
      </p:sp>
      <p:sp>
        <p:nvSpPr>
          <p:cNvPr id="2" name="Title 1"/>
          <p:cNvSpPr>
            <a:spLocks noGrp="1"/>
          </p:cNvSpPr>
          <p:nvPr>
            <p:ph type="ctrTitle" hasCustomPrompt="1"/>
          </p:nvPr>
        </p:nvSpPr>
        <p:spPr bwMode="gray">
          <a:xfrm>
            <a:off x="513969" y="5040001"/>
            <a:ext cx="5582769" cy="615553"/>
          </a:xfrm>
        </p:spPr>
        <p:txBody>
          <a:bodyPr vert="horz" anchor="b" anchorCtr="0">
            <a:noAutofit/>
          </a:bodyPr>
          <a:lstStyle>
            <a:lvl1pPr algn="l">
              <a:lnSpc>
                <a:spcPct val="100000"/>
              </a:lnSpc>
              <a:spcBef>
                <a:spcPts val="0"/>
              </a:spcBef>
              <a:spcAft>
                <a:spcPts val="0"/>
              </a:spcAft>
              <a:defRPr sz="2462" b="1" baseline="0">
                <a:solidFill>
                  <a:schemeClr val="tx1"/>
                </a:solidFill>
                <a:latin typeface="+mj-lt"/>
                <a:ea typeface="+mj-ea"/>
                <a:cs typeface="+mj-cs"/>
                <a:sym typeface="+mj-lt"/>
              </a:defRPr>
            </a:lvl1pPr>
          </a:lstStyle>
          <a:p>
            <a:r>
              <a:rPr lang="ja-JP" altLang="en-US" noProof="0"/>
              <a:t>表紙タイトル</a:t>
            </a:r>
            <a:endParaRPr lang="en-US" noProof="0"/>
          </a:p>
        </p:txBody>
      </p:sp>
      <p:sp>
        <p:nvSpPr>
          <p:cNvPr id="3" name="Subtitle 2"/>
          <p:cNvSpPr>
            <a:spLocks noGrp="1"/>
          </p:cNvSpPr>
          <p:nvPr>
            <p:ph type="subTitle" idx="1" hasCustomPrompt="1"/>
          </p:nvPr>
        </p:nvSpPr>
        <p:spPr bwMode="gray">
          <a:xfrm>
            <a:off x="513969" y="5652001"/>
            <a:ext cx="5582769" cy="492443"/>
          </a:xfrm>
          <a:prstGeom prst="rect">
            <a:avLst/>
          </a:prstGeom>
        </p:spPr>
        <p:txBody>
          <a:bodyPr lIns="0" tIns="0" rIns="0" bIns="0" anchor="t" anchorCtr="0">
            <a:noAutofit/>
          </a:bodyPr>
          <a:lstStyle>
            <a:lvl1pPr marL="0" indent="0" algn="l">
              <a:lnSpc>
                <a:spcPct val="100000"/>
              </a:lnSpc>
              <a:spcBef>
                <a:spcPts val="0"/>
              </a:spcBef>
              <a:spcAft>
                <a:spcPts val="0"/>
              </a:spcAft>
              <a:buNone/>
              <a:defRPr sz="1969" baseline="0">
                <a:solidFill>
                  <a:schemeClr val="tx1"/>
                </a:solidFill>
                <a:latin typeface="+mn-lt"/>
                <a:ea typeface="+mn-ea"/>
                <a:cs typeface="+mn-cs"/>
                <a:sym typeface="+mn-lt"/>
              </a:defRPr>
            </a:lvl1pPr>
            <a:lvl2pPr marL="609594" indent="0" algn="ctr">
              <a:buNone/>
              <a:defRPr sz="2667"/>
            </a:lvl2pPr>
            <a:lvl3pPr marL="1219186" indent="0" algn="ctr">
              <a:buNone/>
              <a:defRPr sz="2400"/>
            </a:lvl3pPr>
            <a:lvl4pPr marL="1828779" indent="0" algn="ctr">
              <a:buNone/>
              <a:defRPr sz="2133"/>
            </a:lvl4pPr>
            <a:lvl5pPr marL="2438371" indent="0" algn="ctr">
              <a:buNone/>
              <a:defRPr sz="2133"/>
            </a:lvl5pPr>
            <a:lvl6pPr marL="3047965" indent="0" algn="ctr">
              <a:buNone/>
              <a:defRPr sz="2133"/>
            </a:lvl6pPr>
            <a:lvl7pPr marL="3657559" indent="0" algn="ctr">
              <a:buNone/>
              <a:defRPr sz="2133"/>
            </a:lvl7pPr>
            <a:lvl8pPr marL="4267150" indent="0" algn="ctr">
              <a:buNone/>
              <a:defRPr sz="2133"/>
            </a:lvl8pPr>
            <a:lvl9pPr marL="4876743" indent="0" algn="ctr">
              <a:buNone/>
              <a:defRPr sz="2133"/>
            </a:lvl9pPr>
          </a:lstStyle>
          <a:p>
            <a:r>
              <a:rPr lang="ja-JP" altLang="en-US" noProof="0"/>
              <a:t>表紙サブタイトル</a:t>
            </a:r>
            <a:endParaRPr lang="en-US" noProof="0"/>
          </a:p>
        </p:txBody>
      </p:sp>
      <p:sp>
        <p:nvSpPr>
          <p:cNvPr id="5" name="Text Placeholder 4"/>
          <p:cNvSpPr>
            <a:spLocks noGrp="1"/>
          </p:cNvSpPr>
          <p:nvPr>
            <p:ph type="body" sz="quarter" idx="10"/>
          </p:nvPr>
        </p:nvSpPr>
        <p:spPr bwMode="gray">
          <a:xfrm>
            <a:off x="513968" y="6358307"/>
            <a:ext cx="5582769" cy="265137"/>
          </a:xfrm>
          <a:prstGeom prst="rect">
            <a:avLst/>
          </a:prstGeom>
        </p:spPr>
        <p:txBody>
          <a:bodyPr wrap="square" lIns="0" anchor="b" anchorCtr="0">
            <a:spAutoFit/>
          </a:bodyPr>
          <a:lstStyle>
            <a:lvl1pPr>
              <a:lnSpc>
                <a:spcPct val="100000"/>
              </a:lnSpc>
              <a:spcBef>
                <a:spcPts val="0"/>
              </a:spcBef>
              <a:spcAft>
                <a:spcPts val="0"/>
              </a:spcAft>
              <a:defRPr sz="1723" baseline="0">
                <a:solidFill>
                  <a:schemeClr val="tx1"/>
                </a:solidFill>
                <a:latin typeface="+mn-lt"/>
                <a:ea typeface="+mn-ea"/>
                <a:cs typeface="+mn-cs"/>
                <a:sym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ja-JP" altLang="en-US" noProof="0"/>
              <a:t>マスター テキストの書式設定</a:t>
            </a:r>
          </a:p>
        </p:txBody>
      </p:sp>
      <p:sp>
        <p:nvSpPr>
          <p:cNvPr id="10" name="テキスト プレースホルダー 9"/>
          <p:cNvSpPr>
            <a:spLocks noGrp="1"/>
          </p:cNvSpPr>
          <p:nvPr>
            <p:ph type="body" sz="quarter" idx="12" hasCustomPrompt="1"/>
          </p:nvPr>
        </p:nvSpPr>
        <p:spPr bwMode="gray">
          <a:xfrm>
            <a:off x="6096000" y="396000"/>
            <a:ext cx="5582769" cy="676800"/>
          </a:xfrm>
          <a:prstGeom prst="rect">
            <a:avLst/>
          </a:prstGeom>
        </p:spPr>
        <p:txBody>
          <a:bodyPr lIns="0">
            <a:normAutofit/>
          </a:bodyPr>
          <a:lstStyle>
            <a:lvl1pPr algn="r">
              <a:lnSpc>
                <a:spcPct val="100000"/>
              </a:lnSpc>
              <a:spcBef>
                <a:spcPts val="0"/>
              </a:spcBef>
              <a:defRPr sz="2708" baseline="0">
                <a:latin typeface="+mn-lt"/>
                <a:ea typeface="+mn-ea"/>
                <a:cs typeface="+mn-cs"/>
                <a:sym typeface="+mn-lt"/>
              </a:defRPr>
            </a:lvl1pPr>
            <a:lvl2pPr>
              <a:defRPr sz="2708"/>
            </a:lvl2pPr>
            <a:lvl3pPr>
              <a:defRPr sz="2708"/>
            </a:lvl3pPr>
            <a:lvl4pPr>
              <a:defRPr sz="2708"/>
            </a:lvl4pPr>
            <a:lvl5pPr>
              <a:defRPr sz="2708"/>
            </a:lvl5pPr>
          </a:lstStyle>
          <a:p>
            <a:pPr lvl="0"/>
            <a:r>
              <a:rPr kumimoji="1" lang="ja-JP" altLang="en-US"/>
              <a:t>クライアント社名</a:t>
            </a:r>
          </a:p>
        </p:txBody>
      </p:sp>
      <p:pic>
        <p:nvPicPr>
          <p:cNvPr id="7" name="図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bwMode="gray">
          <a:xfrm>
            <a:off x="512610" y="432000"/>
            <a:ext cx="2304000" cy="587972"/>
          </a:xfrm>
          <a:prstGeom prst="rect">
            <a:avLst/>
          </a:prstGeom>
        </p:spPr>
      </p:pic>
      <p:sp>
        <p:nvSpPr>
          <p:cNvPr id="6" name="日付プレースホルダー 5">
            <a:extLst>
              <a:ext uri="{FF2B5EF4-FFF2-40B4-BE49-F238E27FC236}">
                <a16:creationId xmlns:a16="http://schemas.microsoft.com/office/drawing/2014/main" id="{3C0424FA-1860-43B7-8A94-43021EEC50FC}"/>
              </a:ext>
            </a:extLst>
          </p:cNvPr>
          <p:cNvSpPr>
            <a:spLocks noGrp="1"/>
          </p:cNvSpPr>
          <p:nvPr>
            <p:ph type="dt" sz="half" idx="13"/>
          </p:nvPr>
        </p:nvSpPr>
        <p:spPr bwMode="gray"/>
        <p:txBody>
          <a:bodyPr/>
          <a:lstStyle>
            <a:lvl1pPr>
              <a:defRPr>
                <a:cs typeface="+mn-cs"/>
              </a:defRPr>
            </a:lvl1pPr>
          </a:lstStyle>
          <a:p>
            <a:pPr algn="ctr"/>
            <a:r>
              <a:rPr lang="en-US"/>
              <a:t>&lt; Confidential &gt;</a:t>
            </a:r>
          </a:p>
        </p:txBody>
      </p:sp>
    </p:spTree>
    <p:extLst>
      <p:ext uri="{BB962C8B-B14F-4D97-AF65-F5344CB8AC3E}">
        <p14:creationId xmlns:p14="http://schemas.microsoft.com/office/powerpoint/2010/main" val="856677682"/>
      </p:ext>
    </p:extLst>
  </p:cSld>
  <p:clrMapOvr>
    <a:masterClrMapping/>
  </p:clrMapOvr>
  <p:hf hdr="0"/>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基本版） 目次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612439775"/>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13" name="Content Placeholder 3"/>
          <p:cNvSpPr>
            <a:spLocks noGrp="1"/>
          </p:cNvSpPr>
          <p:nvPr>
            <p:ph sz="quarter" idx="10"/>
          </p:nvPr>
        </p:nvSpPr>
        <p:spPr bwMode="gray">
          <a:xfrm>
            <a:off x="513231"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15" name="Content Placeholder 3"/>
          <p:cNvSpPr>
            <a:spLocks noGrp="1"/>
          </p:cNvSpPr>
          <p:nvPr>
            <p:ph sz="quarter" idx="20"/>
          </p:nvPr>
        </p:nvSpPr>
        <p:spPr bwMode="gray">
          <a:xfrm>
            <a:off x="6317538" y="1476000"/>
            <a:ext cx="5361231" cy="4824000"/>
          </a:xfrm>
          <a:prstGeom prst="rect">
            <a:avLst/>
          </a:prstGeom>
        </p:spPr>
        <p:txBody>
          <a:bodyPr/>
          <a:lstStyle>
            <a:lvl1pPr>
              <a:lnSpc>
                <a:spcPct val="110000"/>
              </a:lnSpc>
              <a:spcBef>
                <a:spcPts val="738"/>
              </a:spcBef>
              <a:tabLst>
                <a:tab pos="6705523" algn="r"/>
              </a:tabLst>
              <a:defRPr sz="1477">
                <a:latin typeface="+mn-lt"/>
                <a:ea typeface="+mn-ea"/>
                <a:cs typeface="+mn-cs"/>
                <a:sym typeface="+mn-lt"/>
              </a:defRPr>
            </a:lvl1pPr>
            <a:lvl2pPr>
              <a:lnSpc>
                <a:spcPct val="110000"/>
              </a:lnSpc>
              <a:spcBef>
                <a:spcPts val="738"/>
              </a:spcBef>
              <a:tabLst>
                <a:tab pos="6705523" algn="r"/>
              </a:tabLst>
              <a:defRPr sz="1477">
                <a:latin typeface="+mn-lt"/>
                <a:ea typeface="+mn-ea"/>
                <a:cs typeface="+mn-cs"/>
                <a:sym typeface="+mn-lt"/>
              </a:defRPr>
            </a:lvl2pPr>
            <a:lvl3pPr>
              <a:lnSpc>
                <a:spcPct val="110000"/>
              </a:lnSpc>
              <a:spcBef>
                <a:spcPts val="738"/>
              </a:spcBef>
              <a:tabLst>
                <a:tab pos="6705523" algn="r"/>
              </a:tabLst>
              <a:defRPr sz="1477">
                <a:latin typeface="+mn-lt"/>
                <a:ea typeface="+mn-ea"/>
                <a:cs typeface="+mn-cs"/>
                <a:sym typeface="+mn-lt"/>
              </a:defRPr>
            </a:lvl3pPr>
            <a:lvl4pPr>
              <a:lnSpc>
                <a:spcPct val="110000"/>
              </a:lnSpc>
              <a:spcBef>
                <a:spcPts val="738"/>
              </a:spcBef>
              <a:tabLst>
                <a:tab pos="6705523" algn="r"/>
              </a:tabLst>
              <a:defRPr sz="1477">
                <a:latin typeface="+mn-lt"/>
                <a:ea typeface="+mn-ea"/>
                <a:cs typeface="+mn-cs"/>
                <a:sym typeface="+mn-lt"/>
              </a:defRPr>
            </a:lvl4pPr>
            <a:lvl5pPr>
              <a:tabLst>
                <a:tab pos="6705523" algn="r"/>
              </a:tabLst>
              <a:defRPr baseline="0"/>
            </a:lvl5pPr>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p:txBody>
      </p:sp>
      <p:sp>
        <p:nvSpPr>
          <p:cNvPr id="6" name="タイトル 1">
            <a:extLst>
              <a:ext uri="{FF2B5EF4-FFF2-40B4-BE49-F238E27FC236}">
                <a16:creationId xmlns:a16="http://schemas.microsoft.com/office/drawing/2014/main" id="{276088EF-9292-4156-B82A-AEC6FAF17735}"/>
              </a:ext>
            </a:extLst>
          </p:cNvPr>
          <p:cNvSpPr>
            <a:spLocks noGrp="1"/>
          </p:cNvSpPr>
          <p:nvPr>
            <p:ph type="title"/>
          </p:nvPr>
        </p:nvSpPr>
        <p:spPr bwMode="gray">
          <a:xfrm>
            <a:off x="513231" y="180000"/>
            <a:ext cx="11165538" cy="615600"/>
          </a:xfrm>
        </p:spPr>
        <p:txBody>
          <a:bodyPr vert="horz"/>
          <a:lstStyle>
            <a:lvl1pPr>
              <a:defRPr>
                <a:latin typeface="+mj-lt"/>
                <a:ea typeface="+mj-ea"/>
                <a:cs typeface="+mj-cs"/>
                <a:sym typeface="+mj-lt"/>
              </a:defRPr>
            </a:lvl1pPr>
          </a:lstStyle>
          <a:p>
            <a:r>
              <a:rPr kumimoji="1" lang="ja-JP" altLang="en-US"/>
              <a:t>マスター タイトルの書式設定</a:t>
            </a:r>
          </a:p>
        </p:txBody>
      </p:sp>
    </p:spTree>
    <p:extLst>
      <p:ext uri="{BB962C8B-B14F-4D97-AF65-F5344CB8AC3E}">
        <p14:creationId xmlns:p14="http://schemas.microsoft.com/office/powerpoint/2010/main" val="4053995066"/>
      </p:ext>
    </p:extLst>
  </p:cSld>
  <p:clrMapOvr>
    <a:masterClrMapping/>
  </p:clrMapOvr>
  <p:hf hdr="0"/>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基本版）Accessible Blue_中表紙_A4">
    <p:bg>
      <p:bgPr>
        <a:solidFill>
          <a:schemeClr val="accent6"/>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77243908"/>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267199" y="2232000"/>
            <a:ext cx="6380308" cy="432000"/>
          </a:xfrm>
          <a:prstGeom prst="rect">
            <a:avLst/>
          </a:prstGeom>
          <a:noFill/>
        </p:spPr>
        <p:txBody>
          <a:bodyPr wrap="square" lIns="0" rIns="0" anchor="t" anchorCtr="0">
            <a:noAutofit/>
          </a:bodyPr>
          <a:lstStyle>
            <a:lvl1pPr marL="0" indent="0" algn="l">
              <a:lnSpc>
                <a:spcPct val="100000"/>
              </a:lnSpc>
              <a:spcBef>
                <a:spcPts val="0"/>
              </a:spcBef>
              <a:buNone/>
              <a:defRPr sz="3446" b="1" baseline="0">
                <a:solidFill>
                  <a:schemeClr val="bg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bg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3" name="Text Box 37">
            <a:extLst>
              <a:ext uri="{FF2B5EF4-FFF2-40B4-BE49-F238E27FC236}">
                <a16:creationId xmlns:a16="http://schemas.microsoft.com/office/drawing/2014/main" id="{E36C5F73-4969-7F4C-BA1F-37F8648863C3}"/>
              </a:ext>
            </a:extLst>
          </p:cNvPr>
          <p:cNvSpPr txBox="1">
            <a:spLocks noChangeArrowheads="1"/>
          </p:cNvSpPr>
          <p:nvPr userDrawn="1"/>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bg1"/>
                </a:solidFill>
                <a:latin typeface="+mn-lt"/>
                <a:ea typeface="+mn-ea"/>
                <a:cs typeface="+mn-cs"/>
                <a:sym typeface="+mn-lt"/>
              </a:rPr>
              <a:t>© 2024. For information, contact Deloitte Tohmatsu Group.</a:t>
            </a:r>
          </a:p>
        </p:txBody>
      </p:sp>
    </p:spTree>
    <p:extLst>
      <p:ext uri="{BB962C8B-B14F-4D97-AF65-F5344CB8AC3E}">
        <p14:creationId xmlns:p14="http://schemas.microsoft.com/office/powerpoint/2010/main" val="23314745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基本版②）小見出しあり_A4">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
            </p:custDataLst>
            <p:extLst>
              <p:ext uri="{D42A27DB-BD31-4B8C-83A1-F6EECF244321}">
                <p14:modId xmlns:p14="http://schemas.microsoft.com/office/powerpoint/2010/main" val="2705398209"/>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4" name="オブジェクト 3"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スライド番号プレースホルダ 5"/>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E01102E1-88D9-4790-8615-AC810340BF51}" type="slidenum">
              <a:rPr lang="ja-JP" altLang="en-US" smtClean="0"/>
              <a:pPr/>
              <a:t>‹#›</a:t>
            </a:fld>
            <a:endParaRPr lang="ja-JP" altLang="en-US"/>
          </a:p>
        </p:txBody>
      </p:sp>
      <p:sp>
        <p:nvSpPr>
          <p:cNvPr id="8" name="フッター プレースホルダ 7"/>
          <p:cNvSpPr>
            <a:spLocks noGrp="1"/>
          </p:cNvSpPr>
          <p:nvPr>
            <p:ph type="ftr" sz="quarter" idx="11"/>
          </p:nvPr>
        </p:nvSpPr>
        <p:spPr bwMode="gray">
          <a:xfrm>
            <a:off x="868431" y="6588000"/>
            <a:ext cx="5006769"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3" name="テキスト プレースホルダー 2"/>
          <p:cNvSpPr>
            <a:spLocks noGrp="1"/>
          </p:cNvSpPr>
          <p:nvPr>
            <p:ph type="body" sz="quarter" idx="15" hasCustomPrompt="1"/>
          </p:nvPr>
        </p:nvSpPr>
        <p:spPr bwMode="gray">
          <a:xfrm>
            <a:off x="513969" y="1476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ja-JP" altLang="en-US"/>
              <a:t>小見出し（オプション）</a:t>
            </a:r>
          </a:p>
        </p:txBody>
      </p:sp>
      <p:sp>
        <p:nvSpPr>
          <p:cNvPr id="10" name="テキスト プレースホルダ 5">
            <a:extLst>
              <a:ext uri="{FF2B5EF4-FFF2-40B4-BE49-F238E27FC236}">
                <a16:creationId xmlns:a16="http://schemas.microsoft.com/office/drawing/2014/main" id="{3CDF7E22-4EA5-4758-818B-B0889CFD735F}"/>
              </a:ext>
            </a:extLst>
          </p:cNvPr>
          <p:cNvSpPr>
            <a:spLocks noGrp="1"/>
          </p:cNvSpPr>
          <p:nvPr>
            <p:ph type="body" sz="quarter" idx="14" hasCustomPrompt="1"/>
          </p:nvPr>
        </p:nvSpPr>
        <p:spPr bwMode="gray">
          <a:xfrm>
            <a:off x="514554" y="846000"/>
            <a:ext cx="11165538" cy="648000"/>
          </a:xfrm>
          <a:prstGeom prst="rect">
            <a:avLst/>
          </a:prstGeom>
        </p:spPr>
        <p:txBody>
          <a:bodyPr lIns="0" tIns="0" rIns="0" bIns="0">
            <a:noAutofit/>
          </a:bodyPr>
          <a:lstStyle>
            <a:lvl1pPr marL="0" indent="0">
              <a:spcBef>
                <a:spcPts val="0"/>
              </a:spcBef>
              <a:defRPr sz="2215" baseline="0">
                <a:solidFill>
                  <a:schemeClr val="tx1"/>
                </a:solidFill>
                <a:latin typeface="+mn-lt"/>
                <a:ea typeface="+mn-ea"/>
                <a:cs typeface="+mn-cs"/>
                <a:sym typeface="+mn-lt"/>
              </a:defRPr>
            </a:lvl1pPr>
          </a:lstStyle>
          <a:p>
            <a:pPr lvl="0"/>
            <a:r>
              <a:rPr kumimoji="1" lang="ja-JP" altLang="en-US"/>
              <a:t>キーメッセージ（オプション）</a:t>
            </a:r>
          </a:p>
        </p:txBody>
      </p:sp>
      <p:sp>
        <p:nvSpPr>
          <p:cNvPr id="13" name="タイトル 1">
            <a:extLst>
              <a:ext uri="{FF2B5EF4-FFF2-40B4-BE49-F238E27FC236}">
                <a16:creationId xmlns:a16="http://schemas.microsoft.com/office/drawing/2014/main" id="{721E9B9F-76D5-4906-A954-EB10F1C3E728}"/>
              </a:ext>
            </a:extLst>
          </p:cNvPr>
          <p:cNvSpPr>
            <a:spLocks noGrp="1"/>
          </p:cNvSpPr>
          <p:nvPr>
            <p:ph type="title" hasCustomPrompt="1"/>
          </p:nvPr>
        </p:nvSpPr>
        <p:spPr bwMode="gray">
          <a:xfrm>
            <a:off x="513231" y="180000"/>
            <a:ext cx="11165538" cy="615600"/>
          </a:xfrm>
        </p:spPr>
        <p:txBody>
          <a:bodyPr vert="horz"/>
          <a:lstStyle>
            <a:lvl1pPr>
              <a:defRPr>
                <a:latin typeface="+mj-lt"/>
                <a:ea typeface="+mj-ea"/>
                <a:cs typeface="+mj-cs"/>
                <a:sym typeface="+mj-lt"/>
              </a:defRPr>
            </a:lvl1pPr>
          </a:lstStyle>
          <a:p>
            <a:r>
              <a:rPr lang="en-US" altLang="ja-JP" noProof="0"/>
              <a:t>Header</a:t>
            </a:r>
            <a:r>
              <a:rPr lang="ja-JP" altLang="en-US" noProof="0"/>
              <a:t>（入力が必要）</a:t>
            </a:r>
            <a:endParaRPr kumimoji="1" lang="ja-JP" altLang="en-US"/>
          </a:p>
        </p:txBody>
      </p:sp>
    </p:spTree>
    <p:extLst>
      <p:ext uri="{BB962C8B-B14F-4D97-AF65-F5344CB8AC3E}">
        <p14:creationId xmlns:p14="http://schemas.microsoft.com/office/powerpoint/2010/main" val="152340698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基本版） タイトルのみ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731592270"/>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p:txBody>
          <a:bodyPr/>
          <a:lstStyle>
            <a:lvl1pPr>
              <a:defRPr>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9"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6" name="タイトル 5"/>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731664377"/>
      </p:ext>
    </p:extLst>
  </p:cSld>
  <p:clrMapOvr>
    <a:masterClrMapping/>
  </p:clrMapOvr>
  <p:hf hdr="0"/>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基本版②） タイトルのみ_A4">
    <p:spTree>
      <p:nvGrpSpPr>
        <p:cNvPr id="1" name=""/>
        <p:cNvGrpSpPr/>
        <p:nvPr/>
      </p:nvGrpSpPr>
      <p:grpSpPr>
        <a:xfrm>
          <a:off x="0" y="0"/>
          <a:ext cx="0" cy="0"/>
          <a:chOff x="0" y="0"/>
          <a:chExt cx="0" cy="0"/>
        </a:xfrm>
      </p:grpSpPr>
      <p:graphicFrame>
        <p:nvGraphicFramePr>
          <p:cNvPr id="6" name="オブジェクト 5" hidden="1"/>
          <p:cNvGraphicFramePr>
            <a:graphicFrameLocks noChangeAspect="1"/>
          </p:cNvGraphicFramePr>
          <p:nvPr userDrawn="1">
            <p:custDataLst>
              <p:tags r:id="rId1"/>
            </p:custDataLst>
            <p:extLst>
              <p:ext uri="{D42A27DB-BD31-4B8C-83A1-F6EECF244321}">
                <p14:modId xmlns:p14="http://schemas.microsoft.com/office/powerpoint/2010/main" val="651745335"/>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6" name="オブジェクト 5"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3" name="フッター プレースホルダ 2"/>
          <p:cNvSpPr>
            <a:spLocks noGrp="1"/>
          </p:cNvSpPr>
          <p:nvPr>
            <p:ph type="ftr" sz="quarter" idx="10"/>
          </p:nvPr>
        </p:nvSpPr>
        <p:spPr bwMode="gray">
          <a:xfrm>
            <a:off x="868431" y="6588000"/>
            <a:ext cx="5006769" cy="169200"/>
          </a:xfrm>
        </p:spPr>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4" name="スライド番号プレースホルダ 3"/>
          <p:cNvSpPr>
            <a:spLocks noGrp="1"/>
          </p:cNvSpPr>
          <p:nvPr>
            <p:ph type="sldNum" sz="quarter" idx="11"/>
          </p:nvPr>
        </p:nvSpPr>
        <p:spPr bwMode="gray"/>
        <p:txBody>
          <a:bodyPr/>
          <a:lstStyle>
            <a:lvl1pPr>
              <a:defRPr baseline="0">
                <a:solidFill>
                  <a:schemeClr val="tx1"/>
                </a:solidFill>
                <a:latin typeface="+mn-lt"/>
                <a:ea typeface="+mn-ea"/>
                <a:cs typeface="+mn-cs"/>
                <a:sym typeface="+mn-lt"/>
              </a:defRPr>
            </a:lvl1pPr>
          </a:lstStyle>
          <a:p>
            <a:fld id="{56E56C22-CD92-4A50-AAD1-E2171E0619BD}" type="slidenum">
              <a:rPr lang="ja-JP" altLang="en-US" smtClean="0"/>
              <a:pPr/>
              <a:t>‹#›</a:t>
            </a:fld>
            <a:endParaRPr lang="ja-JP" altLang="en-US"/>
          </a:p>
        </p:txBody>
      </p:sp>
      <p:sp>
        <p:nvSpPr>
          <p:cNvPr id="7" name="テキスト プレースホルダ 5">
            <a:extLst>
              <a:ext uri="{FF2B5EF4-FFF2-40B4-BE49-F238E27FC236}">
                <a16:creationId xmlns:a16="http://schemas.microsoft.com/office/drawing/2014/main" id="{C750C47F-6A5E-43DA-810C-7BA23EF874CD}"/>
              </a:ext>
            </a:extLst>
          </p:cNvPr>
          <p:cNvSpPr>
            <a:spLocks noGrp="1"/>
          </p:cNvSpPr>
          <p:nvPr>
            <p:ph type="body" sz="quarter" idx="14" hasCustomPrompt="1"/>
          </p:nvPr>
        </p:nvSpPr>
        <p:spPr bwMode="gray">
          <a:xfrm>
            <a:off x="514554" y="846000"/>
            <a:ext cx="11165538" cy="648000"/>
          </a:xfrm>
          <a:prstGeom prst="rect">
            <a:avLst/>
          </a:prstGeom>
        </p:spPr>
        <p:txBody>
          <a:bodyPr lIns="0" tIns="0" rIns="0" bIns="0">
            <a:noAutofit/>
          </a:bodyPr>
          <a:lstStyle>
            <a:lvl1pPr marL="0" indent="0">
              <a:spcBef>
                <a:spcPts val="0"/>
              </a:spcBef>
              <a:defRPr sz="2215" baseline="0">
                <a:solidFill>
                  <a:schemeClr val="tx1"/>
                </a:solidFill>
                <a:latin typeface="+mn-lt"/>
                <a:ea typeface="+mn-ea"/>
                <a:cs typeface="+mn-cs"/>
                <a:sym typeface="+mn-lt"/>
              </a:defRPr>
            </a:lvl1pPr>
          </a:lstStyle>
          <a:p>
            <a:pPr lvl="0"/>
            <a:r>
              <a:rPr kumimoji="1" lang="ja-JP" altLang="en-US"/>
              <a:t>キーメッセージ（オプション）</a:t>
            </a:r>
          </a:p>
        </p:txBody>
      </p:sp>
      <p:sp>
        <p:nvSpPr>
          <p:cNvPr id="8" name="タイトル 1">
            <a:extLst>
              <a:ext uri="{FF2B5EF4-FFF2-40B4-BE49-F238E27FC236}">
                <a16:creationId xmlns:a16="http://schemas.microsoft.com/office/drawing/2014/main" id="{8EC76EA4-3538-4F0B-A615-1FFF84AA1871}"/>
              </a:ext>
            </a:extLst>
          </p:cNvPr>
          <p:cNvSpPr>
            <a:spLocks noGrp="1"/>
          </p:cNvSpPr>
          <p:nvPr>
            <p:ph type="title" hasCustomPrompt="1"/>
          </p:nvPr>
        </p:nvSpPr>
        <p:spPr bwMode="gray">
          <a:xfrm>
            <a:off x="513231" y="180000"/>
            <a:ext cx="11165538" cy="615600"/>
          </a:xfrm>
        </p:spPr>
        <p:txBody>
          <a:bodyPr vert="horz"/>
          <a:lstStyle>
            <a:lvl1pPr>
              <a:defRPr>
                <a:latin typeface="+mj-lt"/>
                <a:ea typeface="+mj-ea"/>
                <a:cs typeface="+mj-cs"/>
                <a:sym typeface="+mj-lt"/>
              </a:defRPr>
            </a:lvl1pPr>
          </a:lstStyle>
          <a:p>
            <a:r>
              <a:rPr lang="en-US" altLang="ja-JP" noProof="0"/>
              <a:t>Header</a:t>
            </a:r>
            <a:r>
              <a:rPr lang="ja-JP" altLang="en-US" noProof="0"/>
              <a:t>（入力が必要）</a:t>
            </a:r>
            <a:endParaRPr kumimoji="1" lang="ja-JP" altLang="en-US"/>
          </a:p>
        </p:txBody>
      </p:sp>
    </p:spTree>
    <p:extLst>
      <p:ext uri="{BB962C8B-B14F-4D97-AF65-F5344CB8AC3E}">
        <p14:creationId xmlns:p14="http://schemas.microsoft.com/office/powerpoint/2010/main" val="179511827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基本版）Accessible Green_中表紙_A4">
    <p:bg>
      <p:bgPr>
        <a:solidFill>
          <a:schemeClr val="accent3"/>
        </a:solidFill>
        <a:effectLst/>
      </p:bgPr>
    </p:bg>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377243908"/>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8" name="Text Placeholder 7"/>
          <p:cNvSpPr>
            <a:spLocks noGrp="1"/>
          </p:cNvSpPr>
          <p:nvPr>
            <p:ph type="body" sz="quarter" idx="10" hasCustomPrompt="1"/>
          </p:nvPr>
        </p:nvSpPr>
        <p:spPr bwMode="gray">
          <a:xfrm>
            <a:off x="1267199" y="2232000"/>
            <a:ext cx="6380308" cy="432000"/>
          </a:xfrm>
          <a:prstGeom prst="rect">
            <a:avLst/>
          </a:prstGeom>
          <a:noFill/>
        </p:spPr>
        <p:txBody>
          <a:bodyPr wrap="square" lIns="0" rIns="0" anchor="t" anchorCtr="0">
            <a:noAutofit/>
          </a:bodyPr>
          <a:lstStyle>
            <a:lvl1pPr marL="0" indent="0" algn="l">
              <a:lnSpc>
                <a:spcPct val="100000"/>
              </a:lnSpc>
              <a:spcBef>
                <a:spcPts val="0"/>
              </a:spcBef>
              <a:buNone/>
              <a:defRPr sz="3446" b="1" baseline="0">
                <a:solidFill>
                  <a:schemeClr val="bg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bg1"/>
                </a:solidFill>
                <a:latin typeface="+mn-lt"/>
                <a:ea typeface="+mn-ea"/>
                <a:cs typeface="+mn-cs"/>
                <a:sym typeface="+mn-lt"/>
              </a:defRPr>
            </a:lvl1pPr>
          </a:lstStyle>
          <a:p>
            <a:fld id="{AA5FCFE5-FE56-4EF1-80A8-07776887C2A1}" type="slidenum">
              <a:rPr lang="ja-JP" altLang="en-US" smtClean="0"/>
              <a:pPr/>
              <a:t>‹#›</a:t>
            </a:fld>
            <a:endParaRPr lang="ja-JP" altLang="en-US"/>
          </a:p>
        </p:txBody>
      </p:sp>
      <p:sp>
        <p:nvSpPr>
          <p:cNvPr id="3" name="Text Box 37">
            <a:extLst>
              <a:ext uri="{FF2B5EF4-FFF2-40B4-BE49-F238E27FC236}">
                <a16:creationId xmlns:a16="http://schemas.microsoft.com/office/drawing/2014/main" id="{E36C5F73-4969-7F4C-BA1F-37F8648863C3}"/>
              </a:ext>
            </a:extLst>
          </p:cNvPr>
          <p:cNvSpPr txBox="1">
            <a:spLocks noChangeArrowheads="1"/>
          </p:cNvSpPr>
          <p:nvPr userDrawn="1"/>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bg1"/>
                </a:solidFill>
                <a:latin typeface="+mn-lt"/>
                <a:ea typeface="+mn-ea"/>
                <a:cs typeface="+mn-cs"/>
                <a:sym typeface="+mn-lt"/>
              </a:rPr>
              <a:t>© 2024. For information, contact Deloitte Tohmatsu Group.</a:t>
            </a:r>
          </a:p>
        </p:txBody>
      </p:sp>
    </p:spTree>
    <p:extLst>
      <p:ext uri="{BB962C8B-B14F-4D97-AF65-F5344CB8AC3E}">
        <p14:creationId xmlns:p14="http://schemas.microsoft.com/office/powerpoint/2010/main" val="53153074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基本版） コンテンツ全面_レベル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13209292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6" name="コンテンツ プレースホルダ 2"/>
          <p:cNvSpPr>
            <a:spLocks noGrp="1"/>
          </p:cNvSpPr>
          <p:nvPr>
            <p:ph idx="1"/>
          </p:nvPr>
        </p:nvSpPr>
        <p:spPr bwMode="gray">
          <a:xfrm>
            <a:off x="513230" y="1476000"/>
            <a:ext cx="11165538" cy="4824000"/>
          </a:xfrm>
          <a:prstGeom prst="rect">
            <a:avLst/>
          </a:prstGeom>
        </p:spPr>
        <p:txBody>
          <a:bodyPr/>
          <a:lstStyle>
            <a:lvl1pPr>
              <a:lnSpc>
                <a:spcPct val="110000"/>
              </a:lnSpc>
              <a:spcBef>
                <a:spcPts val="738"/>
              </a:spcBef>
              <a:buFont typeface="Arial" pitchFamily="34" charset="0"/>
              <a:buNone/>
              <a:defRPr sz="1477" baseline="0">
                <a:latin typeface="+mn-lt"/>
                <a:ea typeface="+mn-ea"/>
                <a:cs typeface="+mn-cs"/>
                <a:sym typeface="+mn-lt"/>
              </a:defRPr>
            </a:lvl1pPr>
            <a:lvl2pPr marL="221544" indent="-221544">
              <a:lnSpc>
                <a:spcPct val="110000"/>
              </a:lnSpc>
              <a:spcBef>
                <a:spcPts val="738"/>
              </a:spcBef>
              <a:buFont typeface="Wingdings" pitchFamily="2" charset="2"/>
              <a:buChar char="n"/>
              <a:defRPr sz="1477" baseline="0">
                <a:latin typeface="+mn-lt"/>
                <a:ea typeface="+mn-ea"/>
                <a:cs typeface="+mn-cs"/>
                <a:sym typeface="+mn-lt"/>
              </a:defRPr>
            </a:lvl2pPr>
            <a:lvl3pPr marL="443088" indent="-221544">
              <a:lnSpc>
                <a:spcPct val="110000"/>
              </a:lnSpc>
              <a:spcBef>
                <a:spcPts val="738"/>
              </a:spcBef>
              <a:buFont typeface="Wingdings" pitchFamily="2" charset="2"/>
              <a:buChar char="Ø"/>
              <a:defRPr sz="1477" baseline="0">
                <a:latin typeface="+mn-lt"/>
                <a:ea typeface="+mn-ea"/>
                <a:cs typeface="+mn-cs"/>
                <a:sym typeface="+mn-lt"/>
              </a:defRPr>
            </a:lvl3pPr>
            <a:lvl4pPr marL="620323" indent="-177235">
              <a:lnSpc>
                <a:spcPct val="110000"/>
              </a:lnSpc>
              <a:spcBef>
                <a:spcPts val="738"/>
              </a:spcBef>
              <a:buFont typeface="Arial" pitchFamily="34" charset="0"/>
              <a:buChar char="•"/>
              <a:defRPr sz="1477" baseline="0">
                <a:latin typeface="+mn-lt"/>
                <a:ea typeface="+mn-ea"/>
                <a:cs typeface="+mn-cs"/>
                <a:sym typeface="+mn-lt"/>
              </a:defRPr>
            </a:lvl4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p:txBody>
      </p:sp>
      <p:sp>
        <p:nvSpPr>
          <p:cNvPr id="9" name="スライド番号プレースホルダ 8"/>
          <p:cNvSpPr>
            <a:spLocks noGrp="1"/>
          </p:cNvSpPr>
          <p:nvPr>
            <p:ph type="sldNum" sz="quarter" idx="10"/>
          </p:nvPr>
        </p:nvSpPr>
        <p:spPr bwMode="gray"/>
        <p:txBody>
          <a:bodyPr/>
          <a:lstStyle>
            <a:lvl1pPr>
              <a:defRPr baseline="0">
                <a:solidFill>
                  <a:schemeClr val="tx1"/>
                </a:solidFill>
                <a:latin typeface="+mn-lt"/>
                <a:ea typeface="+mn-ea"/>
                <a:cs typeface="+mn-cs"/>
                <a:sym typeface="+mn-lt"/>
              </a:defRPr>
            </a:lvl1pPr>
          </a:lstStyle>
          <a:p>
            <a:fld id="{543A0986-838B-4D2A-A95C-8CB1738263FE}" type="slidenum">
              <a:rPr lang="ja-JP" altLang="en-US" smtClean="0"/>
              <a:pPr/>
              <a:t>‹#›</a:t>
            </a:fld>
            <a:endParaRPr lang="ja-JP" altLang="en-US"/>
          </a:p>
        </p:txBody>
      </p:sp>
      <p:sp>
        <p:nvSpPr>
          <p:cNvPr id="10" name="フッター プレースホルダ 9"/>
          <p:cNvSpPr>
            <a:spLocks noGrp="1"/>
          </p:cNvSpPr>
          <p:nvPr>
            <p:ph type="ftr" sz="quarter" idx="11"/>
          </p:nvPr>
        </p:nvSpPr>
        <p:spPr bwMode="gray"/>
        <p:txBody>
          <a:bodyPr/>
          <a:lstStyle>
            <a:lvl1pPr>
              <a:defRPr baseline="0">
                <a:solidFill>
                  <a:schemeClr val="tx1"/>
                </a:solidFill>
                <a:latin typeface="+mn-lt"/>
                <a:ea typeface="+mn-ea"/>
                <a:cs typeface="+mn-cs"/>
                <a:sym typeface="+mn-lt"/>
              </a:defRPr>
            </a:lvl1pPr>
          </a:lstStyle>
          <a:p>
            <a:r>
              <a:rPr lang="en-GB" altLang="en-GB"/>
              <a:t>DT Template A4</a:t>
            </a:r>
          </a:p>
        </p:txBody>
      </p:sp>
      <p:sp>
        <p:nvSpPr>
          <p:cNvPr id="8" name="テキスト プレースホルダー 2"/>
          <p:cNvSpPr>
            <a:spLocks noGrp="1"/>
          </p:cNvSpPr>
          <p:nvPr>
            <p:ph type="body" sz="quarter" idx="15" hasCustomPrompt="1"/>
          </p:nvPr>
        </p:nvSpPr>
        <p:spPr bwMode="gray">
          <a:xfrm>
            <a:off x="512610" y="1008000"/>
            <a:ext cx="5361231" cy="468000"/>
          </a:xfrm>
          <a:prstGeom prst="rect">
            <a:avLst/>
          </a:prstGeom>
        </p:spPr>
        <p:txBody>
          <a:bodyPr wrap="none" anchor="ctr">
            <a:noAutofit/>
          </a:bodyPr>
          <a:lstStyle>
            <a:lvl1pPr>
              <a:lnSpc>
                <a:spcPct val="100000"/>
              </a:lnSpc>
              <a:spcBef>
                <a:spcPts val="0"/>
              </a:spcBef>
              <a:defRPr sz="1969" b="1" baseline="0">
                <a:solidFill>
                  <a:schemeClr val="accent1"/>
                </a:solidFill>
                <a:latin typeface="+mn-lt"/>
                <a:ea typeface="+mn-ea"/>
                <a:cs typeface="+mn-cs"/>
                <a:sym typeface="+mn-lt"/>
              </a:defRPr>
            </a:lvl1pPr>
          </a:lstStyle>
          <a:p>
            <a:pPr lvl="0"/>
            <a:r>
              <a:rPr kumimoji="1" lang="en-US" altLang="ja-JP"/>
              <a:t>Header</a:t>
            </a:r>
            <a:r>
              <a:rPr kumimoji="1" lang="ja-JP" altLang="en-US"/>
              <a:t>を入力（スライドタイトル）</a:t>
            </a:r>
          </a:p>
        </p:txBody>
      </p:sp>
      <p:sp>
        <p:nvSpPr>
          <p:cNvPr id="3"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lang="ja-JP" altLang="en-US"/>
              <a:t>キーメッセージを入力（本スライドで一番伝えたいこと＜名詞止め・体言止め不可＞）</a:t>
            </a:r>
            <a:endParaRPr kumimoji="1" lang="ja-JP" altLang="en-US"/>
          </a:p>
        </p:txBody>
      </p:sp>
    </p:spTree>
    <p:extLst>
      <p:ext uri="{BB962C8B-B14F-4D97-AF65-F5344CB8AC3E}">
        <p14:creationId xmlns:p14="http://schemas.microsoft.com/office/powerpoint/2010/main" val="1790857810"/>
      </p:ext>
    </p:extLst>
  </p:cSld>
  <p:clrMapOvr>
    <a:masterClrMapping/>
  </p:clrMapOvr>
  <p:hf hdr="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userDrawn="1">
  <p:cSld name="（基本版）背表紙_白_トーマツロゴ_A4">
    <p:spTree>
      <p:nvGrpSpPr>
        <p:cNvPr id="1" name=""/>
        <p:cNvGrpSpPr/>
        <p:nvPr/>
      </p:nvGrpSpPr>
      <p:grpSpPr>
        <a:xfrm>
          <a:off x="0" y="0"/>
          <a:ext cx="0" cy="0"/>
          <a:chOff x="0" y="0"/>
          <a:chExt cx="0" cy="0"/>
        </a:xfrm>
      </p:grpSpPr>
      <p:graphicFrame>
        <p:nvGraphicFramePr>
          <p:cNvPr id="2" name="オブジェクト 1" hidden="1"/>
          <p:cNvGraphicFramePr>
            <a:graphicFrameLocks noChangeAspect="1"/>
          </p:cNvGraphicFramePr>
          <p:nvPr userDrawn="1">
            <p:custDataLst>
              <p:tags r:id="rId1"/>
            </p:custDataLst>
            <p:extLst>
              <p:ext uri="{D42A27DB-BD31-4B8C-83A1-F6EECF244321}">
                <p14:modId xmlns:p14="http://schemas.microsoft.com/office/powerpoint/2010/main" val="2480872535"/>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3" imgW="563" imgH="564" progId="TCLayout.ActiveDocument.1">
                  <p:embed/>
                </p:oleObj>
              </mc:Choice>
              <mc:Fallback>
                <p:oleObj name="think-cell スライド" r:id="rId3" imgW="563" imgH="564" progId="TCLayout.ActiveDocument.1">
                  <p:embed/>
                  <p:pic>
                    <p:nvPicPr>
                      <p:cNvPr id="2" name="オブジェクト 1" hidden="1"/>
                      <p:cNvPicPr/>
                      <p:nvPr/>
                    </p:nvPicPr>
                    <p:blipFill>
                      <a:blip r:embed="rId4"/>
                      <a:stretch>
                        <a:fillRect/>
                      </a:stretch>
                    </p:blipFill>
                    <p:spPr>
                      <a:xfrm>
                        <a:off x="1955" y="1588"/>
                        <a:ext cx="1954" cy="1588"/>
                      </a:xfrm>
                      <a:prstGeom prst="rect">
                        <a:avLst/>
                      </a:prstGeom>
                    </p:spPr>
                  </p:pic>
                </p:oleObj>
              </mc:Fallback>
            </mc:AlternateContent>
          </a:graphicData>
        </a:graphic>
      </p:graphicFrame>
      <p:sp>
        <p:nvSpPr>
          <p:cNvPr id="7" name="テキスト ボックス 6">
            <a:extLst>
              <a:ext uri="{FF2B5EF4-FFF2-40B4-BE49-F238E27FC236}">
                <a16:creationId xmlns:a16="http://schemas.microsoft.com/office/drawing/2014/main" id="{A03F3504-9539-4146-B3C1-F25407A51609}"/>
              </a:ext>
            </a:extLst>
          </p:cNvPr>
          <p:cNvSpPr txBox="1"/>
          <p:nvPr userDrawn="1"/>
        </p:nvSpPr>
        <p:spPr bwMode="gray">
          <a:xfrm>
            <a:off x="9896859" y="6517422"/>
            <a:ext cx="1804981" cy="302647"/>
          </a:xfrm>
          <a:prstGeom prst="rect">
            <a:avLst/>
          </a:prstGeom>
          <a:noFill/>
        </p:spPr>
        <p:txBody>
          <a:bodyPr wrap="none" lIns="0" tIns="0" rIns="0" bIns="0" rtlCol="0">
            <a:spAutoFit/>
          </a:bodyPr>
          <a:lstStyle/>
          <a:p>
            <a:pPr algn="l">
              <a:lnSpc>
                <a:spcPts val="1169"/>
              </a:lnSpc>
            </a:pPr>
            <a:r>
              <a:rPr kumimoji="1" lang="en-US" altLang="ja-JP" sz="985">
                <a:latin typeface="+mn-lt"/>
                <a:cs typeface="+mn-cs"/>
                <a:sym typeface="+mn-lt"/>
              </a:rPr>
              <a:t>Member of</a:t>
            </a:r>
            <a:br>
              <a:rPr kumimoji="1" lang="en-US" altLang="ja-JP" sz="985">
                <a:latin typeface="+mn-lt"/>
                <a:cs typeface="+mn-cs"/>
                <a:sym typeface="+mn-lt"/>
              </a:rPr>
            </a:br>
            <a:r>
              <a:rPr kumimoji="1" lang="en-US" altLang="ja-JP" sz="985" b="1">
                <a:latin typeface="+mn-lt"/>
                <a:cs typeface="+mn-cs"/>
                <a:sym typeface="+mn-lt"/>
              </a:rPr>
              <a:t>Deloitte Touche Tohmatsu Limited</a:t>
            </a:r>
            <a:endParaRPr kumimoji="1" lang="ja-JP" altLang="en-US" sz="985" b="1">
              <a:latin typeface="+mn-lt"/>
              <a:cs typeface="+mn-cs"/>
              <a:sym typeface="+mn-lt"/>
            </a:endParaRPr>
          </a:p>
        </p:txBody>
      </p:sp>
      <p:sp>
        <p:nvSpPr>
          <p:cNvPr id="10" name="テキスト プレースホルダー 13">
            <a:extLst>
              <a:ext uri="{FF2B5EF4-FFF2-40B4-BE49-F238E27FC236}">
                <a16:creationId xmlns:a16="http://schemas.microsoft.com/office/drawing/2014/main" id="{8D7302B4-C3B2-43C1-A9E9-2DFB590FF1E9}"/>
              </a:ext>
            </a:extLst>
          </p:cNvPr>
          <p:cNvSpPr>
            <a:spLocks noGrp="1"/>
          </p:cNvSpPr>
          <p:nvPr>
            <p:ph type="body" sz="quarter" idx="10"/>
          </p:nvPr>
        </p:nvSpPr>
        <p:spPr bwMode="gray">
          <a:xfrm>
            <a:off x="513969" y="6306505"/>
            <a:ext cx="8640000" cy="157351"/>
          </a:xfrm>
        </p:spPr>
        <p:txBody>
          <a:bodyPr anchor="b" anchorCtr="0">
            <a:spAutoFit/>
          </a:bodyPr>
          <a:lstStyle>
            <a:lvl1pPr>
              <a:defRPr sz="985">
                <a:cs typeface="+mn-cs"/>
              </a:defRPr>
            </a:lvl1pPr>
          </a:lstStyle>
          <a:p>
            <a:pPr lvl="0"/>
            <a:r>
              <a:rPr kumimoji="1" lang="ja-JP" altLang="en-US"/>
              <a:t>マスター テキストの書式設定</a:t>
            </a:r>
          </a:p>
        </p:txBody>
      </p:sp>
      <p:pic>
        <p:nvPicPr>
          <p:cNvPr id="13" name="図 12">
            <a:extLst>
              <a:ext uri="{FF2B5EF4-FFF2-40B4-BE49-F238E27FC236}">
                <a16:creationId xmlns:a16="http://schemas.microsoft.com/office/drawing/2014/main" id="{881D215A-DF31-4FC4-A706-4B6A3613D035}"/>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a:stretch/>
        </p:blipFill>
        <p:spPr bwMode="gray">
          <a:xfrm>
            <a:off x="512610" y="431005"/>
            <a:ext cx="4243429" cy="586800"/>
          </a:xfrm>
          <a:prstGeom prst="rect">
            <a:avLst/>
          </a:prstGeom>
          <a:noFill/>
          <a:ln>
            <a:noFill/>
          </a:ln>
        </p:spPr>
      </p:pic>
      <p:sp>
        <p:nvSpPr>
          <p:cNvPr id="8" name="Text Box 37">
            <a:extLst>
              <a:ext uri="{FF2B5EF4-FFF2-40B4-BE49-F238E27FC236}">
                <a16:creationId xmlns:a16="http://schemas.microsoft.com/office/drawing/2014/main" id="{5FB43949-A16F-4CF9-89FA-2868A80FA4F7}"/>
              </a:ext>
            </a:extLst>
          </p:cNvPr>
          <p:cNvSpPr txBox="1">
            <a:spLocks noChangeArrowheads="1"/>
          </p:cNvSpPr>
          <p:nvPr userDrawn="1"/>
        </p:nvSpPr>
        <p:spPr bwMode="gray">
          <a:xfrm>
            <a:off x="513969" y="6588000"/>
            <a:ext cx="5361231" cy="169200"/>
          </a:xfrm>
          <a:prstGeom prst="rect">
            <a:avLst/>
          </a:prstGeom>
          <a:noFill/>
          <a:ln w="9525">
            <a:noFill/>
            <a:miter lim="800000"/>
            <a:headEnd/>
            <a:tailEnd/>
          </a:ln>
          <a:effectLst/>
        </p:spPr>
        <p:txBody>
          <a:bodyPr wrap="none" lIns="0" tIns="0" rIns="0" bIns="0" anchor="b" anchorCtr="0">
            <a:noAutofit/>
          </a:bodyPr>
          <a:lstStyle/>
          <a:p>
            <a:pPr algn="l" rtl="0" eaLnBrk="0" fontAlgn="base" hangingPunct="0">
              <a:spcBef>
                <a:spcPct val="50000"/>
              </a:spcBef>
              <a:spcAft>
                <a:spcPct val="0"/>
              </a:spcAft>
            </a:pPr>
            <a:r>
              <a:rPr lang="en-US" altLang="ja-JP" sz="985" kern="1200">
                <a:solidFill>
                  <a:schemeClr val="tx1"/>
                </a:solidFill>
                <a:latin typeface="+mn-lt"/>
                <a:ea typeface="+mn-ea"/>
                <a:cs typeface="+mn-cs"/>
                <a:sym typeface="+mn-lt"/>
              </a:rPr>
              <a:t>© 2024. For information, contact Deloitte Tohmatsu Group.</a:t>
            </a:r>
          </a:p>
        </p:txBody>
      </p:sp>
      <p:grpSp>
        <p:nvGrpSpPr>
          <p:cNvPr id="3" name="グループ化 2">
            <a:extLst>
              <a:ext uri="{FF2B5EF4-FFF2-40B4-BE49-F238E27FC236}">
                <a16:creationId xmlns:a16="http://schemas.microsoft.com/office/drawing/2014/main" id="{26CEBDAF-C3A1-AA85-7954-487457DC51C3}"/>
              </a:ext>
            </a:extLst>
          </p:cNvPr>
          <p:cNvGrpSpPr/>
          <p:nvPr userDrawn="1"/>
        </p:nvGrpSpPr>
        <p:grpSpPr>
          <a:xfrm>
            <a:off x="9896858" y="3960001"/>
            <a:ext cx="1772308" cy="1894801"/>
            <a:chOff x="8050246" y="4451478"/>
            <a:chExt cx="1440000" cy="1894801"/>
          </a:xfrm>
        </p:grpSpPr>
        <p:pic>
          <p:nvPicPr>
            <p:cNvPr id="4" name="図 3" descr="ロゴ, 会社名&#10;&#10;自動的に生成された説明">
              <a:extLst>
                <a:ext uri="{FF2B5EF4-FFF2-40B4-BE49-F238E27FC236}">
                  <a16:creationId xmlns:a16="http://schemas.microsoft.com/office/drawing/2014/main" id="{8DC421F0-8645-C3F4-1894-E38A68B90FF8}"/>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bwMode="gray">
            <a:xfrm>
              <a:off x="8050246" y="4451478"/>
              <a:ext cx="1440000" cy="873777"/>
            </a:xfrm>
            <a:prstGeom prst="rect">
              <a:avLst/>
            </a:prstGeom>
          </p:spPr>
        </p:pic>
        <p:pic>
          <p:nvPicPr>
            <p:cNvPr id="5" name="図 4" descr="ロゴ&#10;&#10;自動的に生成された説明">
              <a:extLst>
                <a:ext uri="{FF2B5EF4-FFF2-40B4-BE49-F238E27FC236}">
                  <a16:creationId xmlns:a16="http://schemas.microsoft.com/office/drawing/2014/main" id="{B77EF277-F2AE-B462-A565-FA353BA22235}"/>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8148021" y="5473537"/>
              <a:ext cx="1244450" cy="872742"/>
            </a:xfrm>
            <a:prstGeom prst="rect">
              <a:avLst/>
            </a:prstGeom>
          </p:spPr>
        </p:pic>
      </p:grpSp>
    </p:spTree>
    <p:extLst>
      <p:ext uri="{BB962C8B-B14F-4D97-AF65-F5344CB8AC3E}">
        <p14:creationId xmlns:p14="http://schemas.microsoft.com/office/powerpoint/2010/main" val="32153732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8"/>
            <a:ext cx="10363200" cy="1470025"/>
          </a:xfrm>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r>
              <a:rPr kumimoji="1"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vl2pPr marL="457211" indent="0" algn="ctr">
              <a:buNone/>
              <a:defRPr>
                <a:solidFill>
                  <a:schemeClr val="tx1">
                    <a:tint val="75000"/>
                  </a:schemeClr>
                </a:solidFill>
              </a:defRPr>
            </a:lvl2pPr>
            <a:lvl3pPr marL="914423" indent="0" algn="ctr">
              <a:buNone/>
              <a:defRPr>
                <a:solidFill>
                  <a:schemeClr val="tx1">
                    <a:tint val="75000"/>
                  </a:schemeClr>
                </a:solidFill>
              </a:defRPr>
            </a:lvl3pPr>
            <a:lvl4pPr marL="1371634" indent="0" algn="ctr">
              <a:buNone/>
              <a:defRPr>
                <a:solidFill>
                  <a:schemeClr val="tx1">
                    <a:tint val="75000"/>
                  </a:schemeClr>
                </a:solidFill>
              </a:defRPr>
            </a:lvl4pPr>
            <a:lvl5pPr marL="1828846" indent="0" algn="ctr">
              <a:buNone/>
              <a:defRPr>
                <a:solidFill>
                  <a:schemeClr val="tx1">
                    <a:tint val="75000"/>
                  </a:schemeClr>
                </a:solidFill>
              </a:defRPr>
            </a:lvl5pPr>
            <a:lvl6pPr marL="2286057" indent="0" algn="ctr">
              <a:buNone/>
              <a:defRPr>
                <a:solidFill>
                  <a:schemeClr val="tx1">
                    <a:tint val="75000"/>
                  </a:schemeClr>
                </a:solidFill>
              </a:defRPr>
            </a:lvl6pPr>
            <a:lvl7pPr marL="2743269" indent="0" algn="ctr">
              <a:buNone/>
              <a:defRPr>
                <a:solidFill>
                  <a:schemeClr val="tx1">
                    <a:tint val="75000"/>
                  </a:schemeClr>
                </a:solidFill>
              </a:defRPr>
            </a:lvl7pPr>
            <a:lvl8pPr marL="3200480" indent="0" algn="ctr">
              <a:buNone/>
              <a:defRPr>
                <a:solidFill>
                  <a:schemeClr val="tx1">
                    <a:tint val="75000"/>
                  </a:schemeClr>
                </a:solidFill>
              </a:defRPr>
            </a:lvl8pPr>
            <a:lvl9pPr marL="3657691"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fld id="{82A1C641-4A2D-49C9-8E7A-B06C361A0A7A}" type="datetime1">
              <a:rPr lang="ja-JP" altLang="en-US" smtClean="0"/>
              <a:t>2025/7/4</a:t>
            </a:fld>
            <a:endParaRPr lang="ja-JP" altLang="en-US"/>
          </a:p>
        </p:txBody>
      </p:sp>
      <p:sp>
        <p:nvSpPr>
          <p:cNvPr id="5" name="フッター プレースホルダー 4"/>
          <p:cNvSpPr>
            <a:spLocks noGrp="1"/>
          </p:cNvSpPr>
          <p:nvPr>
            <p:ph type="ftr" sz="quarter" idx="11"/>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endParaRPr lang="ja-JP" altLang="en-US"/>
          </a:p>
        </p:txBody>
      </p:sp>
      <p:sp>
        <p:nvSpPr>
          <p:cNvPr id="6" name="スライド番号プレースホルダー 5"/>
          <p:cNvSpPr>
            <a:spLocks noGrp="1"/>
          </p:cNvSpPr>
          <p:nvPr>
            <p:ph type="sldNum" sz="quarter" idx="12"/>
          </p:nvPr>
        </p:nvSpPr>
        <p:spPr/>
        <p:txBody>
          <a:bodyPr/>
          <a:lstStyle>
            <a:lvl1pPr>
              <a:defRPr>
                <a:latin typeface="メイリオ" panose="020B0604030504040204" pitchFamily="50" charset="-128"/>
                <a:ea typeface="メイリオ" panose="020B0604030504040204" pitchFamily="50" charset="-128"/>
                <a:cs typeface="メイリオ" panose="020B0604030504040204" pitchFamily="50" charset="-128"/>
              </a:defRPr>
            </a:lvl1pPr>
          </a:lstStyle>
          <a:p>
            <a:fld id="{2B573624-9676-401E-A4F8-639460B6B7DA}" type="slidenum">
              <a:rPr lang="ja-JP" altLang="en-US" smtClean="0"/>
              <a:pPr/>
              <a:t>‹#›</a:t>
            </a:fld>
            <a:endParaRPr lang="ja-JP" altLang="en-US"/>
          </a:p>
        </p:txBody>
      </p:sp>
    </p:spTree>
    <p:extLst>
      <p:ext uri="{BB962C8B-B14F-4D97-AF65-F5344CB8AC3E}">
        <p14:creationId xmlns:p14="http://schemas.microsoft.com/office/powerpoint/2010/main" val="185718243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4638"/>
            <a:ext cx="10972800" cy="346050"/>
          </a:xfrm>
        </p:spPr>
        <p:txBody>
          <a:bodyPr/>
          <a:lstStyle/>
          <a:p>
            <a:r>
              <a:rPr kumimoji="1" lang="ja-JP" altLang="en-US"/>
              <a:t>マスター タイトルの書式設定</a:t>
            </a:r>
          </a:p>
        </p:txBody>
      </p:sp>
      <p:sp>
        <p:nvSpPr>
          <p:cNvPr id="3" name="コンテンツ プレースホルダー 2"/>
          <p:cNvSpPr>
            <a:spLocks noGrp="1"/>
          </p:cNvSpPr>
          <p:nvPr>
            <p:ph idx="1"/>
          </p:nvPr>
        </p:nvSpPr>
        <p:spPr>
          <a:xfrm>
            <a:off x="609600" y="980729"/>
            <a:ext cx="10972800" cy="5145436"/>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DE311FF-428C-440E-AF09-9C196D3D6AF3}" type="datetime1">
              <a:rPr kumimoji="1" lang="ja-JP" altLang="en-US" smtClean="0"/>
              <a:t>2025/7/4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75137134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3"/>
            <a:ext cx="103632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11" indent="0">
              <a:buNone/>
              <a:defRPr sz="1801">
                <a:solidFill>
                  <a:schemeClr val="tx1">
                    <a:tint val="75000"/>
                  </a:schemeClr>
                </a:solidFill>
              </a:defRPr>
            </a:lvl2pPr>
            <a:lvl3pPr marL="914423" indent="0">
              <a:buNone/>
              <a:defRPr sz="1600">
                <a:solidFill>
                  <a:schemeClr val="tx1">
                    <a:tint val="75000"/>
                  </a:schemeClr>
                </a:solidFill>
              </a:defRPr>
            </a:lvl3pPr>
            <a:lvl4pPr marL="1371634" indent="0">
              <a:buNone/>
              <a:defRPr sz="1401">
                <a:solidFill>
                  <a:schemeClr val="tx1">
                    <a:tint val="75000"/>
                  </a:schemeClr>
                </a:solidFill>
              </a:defRPr>
            </a:lvl4pPr>
            <a:lvl5pPr marL="1828846" indent="0">
              <a:buNone/>
              <a:defRPr sz="1401">
                <a:solidFill>
                  <a:schemeClr val="tx1">
                    <a:tint val="75000"/>
                  </a:schemeClr>
                </a:solidFill>
              </a:defRPr>
            </a:lvl5pPr>
            <a:lvl6pPr marL="2286057" indent="0">
              <a:buNone/>
              <a:defRPr sz="1401">
                <a:solidFill>
                  <a:schemeClr val="tx1">
                    <a:tint val="75000"/>
                  </a:schemeClr>
                </a:solidFill>
              </a:defRPr>
            </a:lvl6pPr>
            <a:lvl7pPr marL="2743269" indent="0">
              <a:buNone/>
              <a:defRPr sz="1401">
                <a:solidFill>
                  <a:schemeClr val="tx1">
                    <a:tint val="75000"/>
                  </a:schemeClr>
                </a:solidFill>
              </a:defRPr>
            </a:lvl7pPr>
            <a:lvl8pPr marL="3200480" indent="0">
              <a:buNone/>
              <a:defRPr sz="1401">
                <a:solidFill>
                  <a:schemeClr val="tx1">
                    <a:tint val="75000"/>
                  </a:schemeClr>
                </a:solidFill>
              </a:defRPr>
            </a:lvl8pPr>
            <a:lvl9pPr marL="3657691" indent="0">
              <a:buNone/>
              <a:defRPr sz="1401">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201ABEA5-BB4F-454B-BF8F-A5393E977F70}" type="datetime1">
              <a:rPr kumimoji="1" lang="ja-JP" altLang="en-US" smtClean="0"/>
              <a:t>2025/7/4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5049007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1"/>
            </a:lvl4pPr>
            <a:lvl5pPr>
              <a:defRPr sz="1801"/>
            </a:lvl5pPr>
            <a:lvl6pPr>
              <a:defRPr sz="1801"/>
            </a:lvl6pPr>
            <a:lvl7pPr>
              <a:defRPr sz="1801"/>
            </a:lvl7pPr>
            <a:lvl8pPr>
              <a:defRPr sz="1801"/>
            </a:lvl8pPr>
            <a:lvl9pPr>
              <a:defRPr sz="1801"/>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956BB9DE-20D7-48DC-87DF-55B05367C8A8}" type="datetime1">
              <a:rPr kumimoji="1" lang="ja-JP" altLang="en-US" smtClean="0"/>
              <a:t>2025/7/4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12957290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93369" y="1535113"/>
            <a:ext cx="5389033" cy="639762"/>
          </a:xfrm>
        </p:spPr>
        <p:txBody>
          <a:bodyPr anchor="b"/>
          <a:lstStyle>
            <a:lvl1pPr marL="0" indent="0">
              <a:buNone/>
              <a:defRPr sz="2400" b="1"/>
            </a:lvl1pPr>
            <a:lvl2pPr marL="457211" indent="0">
              <a:buNone/>
              <a:defRPr sz="2000" b="1"/>
            </a:lvl2pPr>
            <a:lvl3pPr marL="914423" indent="0">
              <a:buNone/>
              <a:defRPr sz="1801" b="1"/>
            </a:lvl3pPr>
            <a:lvl4pPr marL="1371634" indent="0">
              <a:buNone/>
              <a:defRPr sz="1600" b="1"/>
            </a:lvl4pPr>
            <a:lvl5pPr marL="1828846" indent="0">
              <a:buNone/>
              <a:defRPr sz="1600" b="1"/>
            </a:lvl5pPr>
            <a:lvl6pPr marL="2286057" indent="0">
              <a:buNone/>
              <a:defRPr sz="1600" b="1"/>
            </a:lvl6pPr>
            <a:lvl7pPr marL="2743269" indent="0">
              <a:buNone/>
              <a:defRPr sz="1600" b="1"/>
            </a:lvl7pPr>
            <a:lvl8pPr marL="3200480" indent="0">
              <a:buNone/>
              <a:defRPr sz="1600" b="1"/>
            </a:lvl8pPr>
            <a:lvl9pPr marL="3657691"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93369" y="2174875"/>
            <a:ext cx="5389033" cy="3951288"/>
          </a:xfrm>
        </p:spPr>
        <p:txBody>
          <a:bodyPr/>
          <a:lstStyle>
            <a:lvl1pPr>
              <a:defRPr sz="2400"/>
            </a:lvl1pPr>
            <a:lvl2pPr>
              <a:defRPr sz="2000"/>
            </a:lvl2pPr>
            <a:lvl3pPr>
              <a:defRPr sz="1801"/>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55262BCE-2864-4E34-8B7F-CA4230B907ED}" type="datetime1">
              <a:rPr kumimoji="1" lang="ja-JP" altLang="en-US" smtClean="0"/>
              <a:t>2025/7/4</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423024120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CB84CEA-66E3-4C09-9981-49C03DF513D2}" type="datetime1">
              <a:rPr kumimoji="1" lang="ja-JP" altLang="en-US" smtClean="0"/>
              <a:t>2025/7/4</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343404408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3BBE89C-9A0E-44DC-BA7C-6E3F2A07AC19}" type="datetime1">
              <a:rPr kumimoji="1" lang="ja-JP" altLang="en-US" smtClean="0"/>
              <a:t>2025/7/4</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29998348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4766734" y="273053"/>
            <a:ext cx="68156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609601" y="1435103"/>
            <a:ext cx="4011084" cy="4691063"/>
          </a:xfrm>
        </p:spPr>
        <p:txBody>
          <a:bodyPr/>
          <a:lstStyle>
            <a:lvl1pPr marL="0" indent="0">
              <a:buNone/>
              <a:defRPr sz="1401"/>
            </a:lvl1pPr>
            <a:lvl2pPr marL="457211" indent="0">
              <a:buNone/>
              <a:defRPr sz="1200"/>
            </a:lvl2pPr>
            <a:lvl3pPr marL="914423" indent="0">
              <a:buNone/>
              <a:defRPr sz="1001"/>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7FD0726A-4D28-4CAE-A36D-7005469D419F}" type="datetime1">
              <a:rPr kumimoji="1" lang="ja-JP" altLang="en-US" smtClean="0"/>
              <a:t>2025/7/4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40510667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a:lstStyle>
            <a:lvl1pPr marL="0" indent="0">
              <a:buNone/>
              <a:defRPr sz="3200"/>
            </a:lvl1pPr>
            <a:lvl2pPr marL="457211" indent="0">
              <a:buNone/>
              <a:defRPr sz="2800"/>
            </a:lvl2pPr>
            <a:lvl3pPr marL="914423" indent="0">
              <a:buNone/>
              <a:defRPr sz="2400"/>
            </a:lvl3pPr>
            <a:lvl4pPr marL="1371634" indent="0">
              <a:buNone/>
              <a:defRPr sz="2000"/>
            </a:lvl4pPr>
            <a:lvl5pPr marL="1828846" indent="0">
              <a:buNone/>
              <a:defRPr sz="2000"/>
            </a:lvl5pPr>
            <a:lvl6pPr marL="2286057" indent="0">
              <a:buNone/>
              <a:defRPr sz="2000"/>
            </a:lvl6pPr>
            <a:lvl7pPr marL="2743269" indent="0">
              <a:buNone/>
              <a:defRPr sz="2000"/>
            </a:lvl7pPr>
            <a:lvl8pPr marL="3200480" indent="0">
              <a:buNone/>
              <a:defRPr sz="2000"/>
            </a:lvl8pPr>
            <a:lvl9pPr marL="3657691" indent="0">
              <a:buNone/>
              <a:defRPr sz="2000"/>
            </a:lvl9pPr>
          </a:lstStyle>
          <a:p>
            <a:endParaRPr kumimoji="1" lang="ja-JP" altLang="en-US"/>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1"/>
            </a:lvl1pPr>
            <a:lvl2pPr marL="457211" indent="0">
              <a:buNone/>
              <a:defRPr sz="1200"/>
            </a:lvl2pPr>
            <a:lvl3pPr marL="914423" indent="0">
              <a:buNone/>
              <a:defRPr sz="1001"/>
            </a:lvl3pPr>
            <a:lvl4pPr marL="1371634" indent="0">
              <a:buNone/>
              <a:defRPr sz="900"/>
            </a:lvl4pPr>
            <a:lvl5pPr marL="1828846" indent="0">
              <a:buNone/>
              <a:defRPr sz="900"/>
            </a:lvl5pPr>
            <a:lvl6pPr marL="2286057" indent="0">
              <a:buNone/>
              <a:defRPr sz="900"/>
            </a:lvl6pPr>
            <a:lvl7pPr marL="2743269" indent="0">
              <a:buNone/>
              <a:defRPr sz="900"/>
            </a:lvl7pPr>
            <a:lvl8pPr marL="3200480" indent="0">
              <a:buNone/>
              <a:defRPr sz="900"/>
            </a:lvl8pPr>
            <a:lvl9pPr marL="3657691"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C0180A35-69F1-4E6B-BCC6-20BB70B95075}" type="datetime1">
              <a:rPr kumimoji="1" lang="ja-JP" altLang="en-US" smtClean="0"/>
              <a:t>2025/7/4</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134301897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6049D09D-4B52-4FB3-BF27-388C9EA87C1A}" type="datetime1">
              <a:rPr kumimoji="1" lang="ja-JP" altLang="en-US" smtClean="0"/>
              <a:t>2025/7/4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14829876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41"/>
            <a:ext cx="274320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609600" y="274641"/>
            <a:ext cx="802640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7E120BB1-CC66-490F-9C6C-41DDA38458F3}" type="datetime1">
              <a:rPr kumimoji="1" lang="ja-JP" altLang="en-US" smtClean="0"/>
              <a:t>2025/7/4</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4255409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oleObject" Target="../embeddings/oleObject14.bin"/><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ags" Target="../tags/tag15.xml"/><Relationship Id="rId5" Type="http://schemas.openxmlformats.org/officeDocument/2006/relationships/theme" Target="../theme/theme2.xml"/><Relationship Id="rId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1.emf"/><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oleObject" Target="../embeddings/oleObject24.bin"/><Relationship Id="rId5" Type="http://schemas.openxmlformats.org/officeDocument/2006/relationships/slideLayout" Target="../slideLayouts/slideLayout33.xml"/><Relationship Id="rId10" Type="http://schemas.openxmlformats.org/officeDocument/2006/relationships/tags" Target="../tags/tag25.xml"/><Relationship Id="rId4" Type="http://schemas.openxmlformats.org/officeDocument/2006/relationships/slideLayout" Target="../slideLayouts/slideLayout3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18" Type="http://schemas.openxmlformats.org/officeDocument/2006/relationships/tags" Target="../tags/tag31.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5.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image" Target="../media/image1.emf"/><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19" Type="http://schemas.openxmlformats.org/officeDocument/2006/relationships/oleObject" Target="../embeddings/oleObject30.bin"/><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ags" Target="../tags/tag48.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6.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image" Target="../media/image1.emf"/><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oleObject" Target="../embeddings/oleObject47.bin"/></Relationships>
</file>

<file path=ppt/slideMasters/_rels/slideMaster7.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slideLayout" Target="../slideLayouts/slideLayout66.xml"/><Relationship Id="rId7" Type="http://schemas.openxmlformats.org/officeDocument/2006/relationships/tags" Target="../tags/tag61.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theme" Target="../theme/theme7.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image" Target="../media/image1.emf"/></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slideLayout" Target="../slideLayouts/slideLayout81.xml"/><Relationship Id="rId18" Type="http://schemas.openxmlformats.org/officeDocument/2006/relationships/oleObject" Target="../embeddings/oleObject64.bin"/><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17" Type="http://schemas.openxmlformats.org/officeDocument/2006/relationships/tags" Target="../tags/tag66.xml"/><Relationship Id="rId2" Type="http://schemas.openxmlformats.org/officeDocument/2006/relationships/slideLayout" Target="../slideLayouts/slideLayout70.xml"/><Relationship Id="rId16" Type="http://schemas.openxmlformats.org/officeDocument/2006/relationships/theme" Target="../theme/theme8.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5" Type="http://schemas.openxmlformats.org/officeDocument/2006/relationships/slideLayout" Target="../slideLayouts/slideLayout83.xml"/><Relationship Id="rId10" Type="http://schemas.openxmlformats.org/officeDocument/2006/relationships/slideLayout" Target="../slideLayouts/slideLayout78.xml"/><Relationship Id="rId19" Type="http://schemas.openxmlformats.org/officeDocument/2006/relationships/image" Target="../media/image1.emf"/><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slideLayout" Target="../slideLayouts/slideLayout8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9.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4"/>
            </p:custDataLst>
            <p:extLst>
              <p:ext uri="{D42A27DB-BD31-4B8C-83A1-F6EECF244321}">
                <p14:modId xmlns:p14="http://schemas.microsoft.com/office/powerpoint/2010/main" val="143592380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15" imgW="563" imgH="564" progId="TCLayout.ActiveDocument.1">
                  <p:embed/>
                </p:oleObj>
              </mc:Choice>
              <mc:Fallback>
                <p:oleObj name="think-cell スライド" r:id="rId15" imgW="563" imgH="564" progId="TCLayout.ActiveDocument.1">
                  <p:embed/>
                  <p:pic>
                    <p:nvPicPr>
                      <p:cNvPr id="4" name="オブジェクト 3" hidden="1"/>
                      <p:cNvPicPr/>
                      <p:nvPr/>
                    </p:nvPicPr>
                    <p:blipFill>
                      <a:blip r:embed="rId16"/>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5" name="Text Box 37"/>
          <p:cNvSpPr txBox="1">
            <a:spLocks noChangeArrowheads="1"/>
          </p:cNvSpPr>
          <p:nvPr/>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tx1"/>
                </a:solidFill>
                <a:latin typeface="+mn-lt"/>
                <a:ea typeface="+mn-ea"/>
                <a:cs typeface="+mn-cs"/>
                <a:sym typeface="+mn-lt"/>
              </a:rPr>
              <a:t>© 2024. For information, contact Deloitte Tohmatsu Group.</a:t>
            </a:r>
          </a:p>
        </p:txBody>
      </p:sp>
      <p:sp>
        <p:nvSpPr>
          <p:cNvPr id="3" name="テキスト プレースホルダー 2"/>
          <p:cNvSpPr>
            <a:spLocks noGrp="1"/>
          </p:cNvSpPr>
          <p:nvPr>
            <p:ph type="body" idx="1"/>
          </p:nvPr>
        </p:nvSpPr>
        <p:spPr bwMode="gray">
          <a:xfrm>
            <a:off x="513230" y="1476000"/>
            <a:ext cx="11166862"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5549826" y="6444001"/>
            <a:ext cx="1092350" cy="208390"/>
          </a:xfrm>
          <a:prstGeom prst="rect">
            <a:avLst/>
          </a:prstGeom>
        </p:spPr>
        <p:txBody>
          <a:bodyPr vert="horz" wrap="none" lIns="0" tIns="0" rIns="0" bIns="0" rtlCol="0" anchor="t" anchorCtr="0">
            <a:spAutoFit/>
          </a:bodyPr>
          <a:lstStyle>
            <a:lvl1pPr>
              <a:defRPr kumimoji="1" lang="en-US" altLang="ja-JP" sz="1354" smtClean="0">
                <a:solidFill>
                  <a:srgbClr val="75787B"/>
                </a:solidFill>
                <a:latin typeface="+mn-lt"/>
                <a:cs typeface="+mn-cs"/>
              </a:defRPr>
            </a:lvl1pPr>
          </a:lstStyle>
          <a:p>
            <a:pPr algn="ctr"/>
            <a:r>
              <a:rPr lang="en-US"/>
              <a:t>&lt; Confidential &gt;</a:t>
            </a:r>
          </a:p>
        </p:txBody>
      </p:sp>
    </p:spTree>
    <p:extLst>
      <p:ext uri="{BB962C8B-B14F-4D97-AF65-F5344CB8AC3E}">
        <p14:creationId xmlns:p14="http://schemas.microsoft.com/office/powerpoint/2010/main" val="1977651121"/>
      </p:ext>
    </p:extLst>
  </p:cSld>
  <p:clrMap bg1="lt1" tx1="dk1" bg2="lt2" tx2="dk2" accent1="accent1" accent2="accent2" accent3="accent3" accent4="accent4" accent5="accent5" accent6="accent6" hlink="hlink" folHlink="folHlink"/>
  <p:sldLayoutIdLst>
    <p:sldLayoutId id="2147483935" r:id="rId1"/>
    <p:sldLayoutId id="2147483944" r:id="rId2"/>
    <p:sldLayoutId id="2147483911" r:id="rId3"/>
    <p:sldLayoutId id="2147483912" r:id="rId4"/>
    <p:sldLayoutId id="2147483934" r:id="rId5"/>
    <p:sldLayoutId id="2147483936" r:id="rId6"/>
    <p:sldLayoutId id="2147483953" r:id="rId7"/>
    <p:sldLayoutId id="2147483937" r:id="rId8"/>
    <p:sldLayoutId id="2147483938" r:id="rId9"/>
    <p:sldLayoutId id="2147483939" r:id="rId10"/>
    <p:sldLayoutId id="2147483954" r:id="rId11"/>
    <p:sldLayoutId id="2147483956" r:id="rId12"/>
  </p:sldLayoutIdLst>
  <p:hf hdr="0"/>
  <p:txStyles>
    <p:titleStyle>
      <a:lvl1pPr algn="l" defTabSz="1219186" rtl="0" eaLnBrk="1" latinLnBrk="0" hangingPunct="1">
        <a:spcBef>
          <a:spcPct val="0"/>
        </a:spcBef>
        <a:buNone/>
        <a:defRPr kumimoji="1" sz="2462" b="1" kern="1200" baseline="0">
          <a:solidFill>
            <a:schemeClr val="tx1"/>
          </a:solidFill>
          <a:latin typeface="+mj-lt"/>
          <a:ea typeface="+mj-ea"/>
          <a:cs typeface="+mj-cs"/>
          <a:sym typeface="+mj-lt"/>
        </a:defRPr>
      </a:lvl1pPr>
    </p:titleStyle>
    <p:bodyStyle>
      <a:lvl1pPr marL="0" marR="0" indent="0" algn="l" defTabSz="1219186" rtl="0" eaLnBrk="1" fontAlgn="auto" latinLnBrk="0" hangingPunct="1">
        <a:lnSpc>
          <a:spcPct val="110000"/>
        </a:lnSpc>
        <a:spcBef>
          <a:spcPts val="738"/>
        </a:spcBef>
        <a:spcAft>
          <a:spcPts val="0"/>
        </a:spcAft>
        <a:buClrTx/>
        <a:buSzPct val="100000"/>
        <a:buFont typeface="Arial" panose="020B0604020202020204" pitchFamily="34" charset="0"/>
        <a:buNone/>
        <a:tabLst/>
        <a:defRPr kumimoji="1" sz="1477" b="0" kern="1200">
          <a:solidFill>
            <a:schemeClr val="tx1"/>
          </a:solidFill>
          <a:latin typeface="+mn-lt"/>
          <a:ea typeface="+mn-ea"/>
          <a:cs typeface="+mn-cs"/>
          <a:sym typeface="+mn-lt"/>
        </a:defRPr>
      </a:lvl1pPr>
      <a:lvl2pPr marL="221544"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n"/>
        <a:tabLst/>
        <a:defRPr kumimoji="1" lang="en-US" sz="1477" b="0" kern="1200" dirty="0" smtClean="0">
          <a:solidFill>
            <a:schemeClr val="tx1"/>
          </a:solidFill>
          <a:latin typeface="+mn-lt"/>
          <a:ea typeface="+mn-ea"/>
          <a:cs typeface="+mn-cs"/>
          <a:sym typeface="+mn-lt"/>
        </a:defRPr>
      </a:lvl2pPr>
      <a:lvl3pPr marL="443088"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Ø"/>
        <a:tabLst/>
        <a:defRPr kumimoji="1" lang="en-US" sz="1477" b="0" kern="1200" dirty="0" smtClean="0">
          <a:solidFill>
            <a:schemeClr val="tx1"/>
          </a:solidFill>
          <a:latin typeface="+mn-lt"/>
          <a:ea typeface="+mn-ea"/>
          <a:cs typeface="+mn-cs"/>
          <a:sym typeface="+mn-lt"/>
        </a:defRPr>
      </a:lvl3pPr>
      <a:lvl4pPr marL="620323" marR="0" indent="-177235" algn="l" defTabSz="1219186" rtl="0" eaLnBrk="1" fontAlgn="auto" latinLnBrk="0" hangingPunct="1">
        <a:lnSpc>
          <a:spcPct val="110000"/>
        </a:lnSpc>
        <a:spcBef>
          <a:spcPts val="738"/>
        </a:spcBef>
        <a:spcAft>
          <a:spcPts val="0"/>
        </a:spcAft>
        <a:buClrTx/>
        <a:buSzPct val="100000"/>
        <a:buFont typeface="Arial" panose="020B0604020202020204" pitchFamily="34" charset="0"/>
        <a:buChar char="•"/>
        <a:tabLst/>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userDrawn="1">
          <p15:clr>
            <a:srgbClr val="A4A3A4"/>
          </p15:clr>
        </p15:guide>
        <p15:guide id="1" orient="horz" pos="96" userDrawn="1">
          <p15:clr>
            <a:srgbClr val="A4A3A4"/>
          </p15:clr>
        </p15:guide>
        <p15:guide id="2" pos="3701" userDrawn="1">
          <p15:clr>
            <a:srgbClr val="A4A3A4"/>
          </p15:clr>
        </p15:guide>
        <p15:guide id="3" pos="3979" userDrawn="1">
          <p15:clr>
            <a:srgbClr val="A4A3A4"/>
          </p15:clr>
        </p15:guide>
        <p15:guide id="4" pos="7358" userDrawn="1">
          <p15:clr>
            <a:srgbClr val="A4A3A4"/>
          </p15:clr>
        </p15:guide>
        <p15:guide id="5" pos="322" userDrawn="1">
          <p15:clr>
            <a:srgbClr val="A4A3A4"/>
          </p15:clr>
        </p15:guide>
        <p15:guide id="6" orient="horz" pos="504" userDrawn="1">
          <p15:clr>
            <a:srgbClr val="A4A3A4"/>
          </p15:clr>
        </p15:guide>
        <p15:guide id="7" orient="horz" pos="640" userDrawn="1">
          <p15:clr>
            <a:srgbClr val="A4A3A4"/>
          </p15:clr>
        </p15:guide>
        <p15:guide id="8" orient="horz" pos="935" userDrawn="1">
          <p15:clr>
            <a:srgbClr val="A4A3A4"/>
          </p15:clr>
        </p15:guide>
        <p15:guide id="9" orient="horz" pos="3974" userDrawn="1">
          <p15:clr>
            <a:srgbClr val="A4A3A4"/>
          </p15:clr>
        </p15:guide>
        <p15:guide id="10" orient="horz" pos="4156" userDrawn="1">
          <p15:clr>
            <a:srgbClr val="A4A3A4"/>
          </p15:clr>
        </p15:guide>
        <p15:guide id="11" orient="horz" pos="4269"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6"/>
            </p:custDataLst>
            <p:extLst>
              <p:ext uri="{D42A27DB-BD31-4B8C-83A1-F6EECF244321}">
                <p14:modId xmlns:p14="http://schemas.microsoft.com/office/powerpoint/2010/main" val="268860044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7" imgW="563" imgH="564" progId="TCLayout.ActiveDocument.1">
                  <p:embed/>
                </p:oleObj>
              </mc:Choice>
              <mc:Fallback>
                <p:oleObj name="think-cell スライド" r:id="rId7" imgW="563" imgH="564" progId="TCLayout.ActiveDocument.1">
                  <p:embed/>
                  <p:pic>
                    <p:nvPicPr>
                      <p:cNvPr id="4" name="オブジェクト 3" hidden="1"/>
                      <p:cNvPicPr/>
                      <p:nvPr/>
                    </p:nvPicPr>
                    <p:blipFill>
                      <a:blip r:embed="rId8"/>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5" name="Text Box 37"/>
          <p:cNvSpPr txBox="1">
            <a:spLocks noChangeArrowheads="1"/>
          </p:cNvSpPr>
          <p:nvPr/>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tx1"/>
                </a:solidFill>
                <a:latin typeface="+mn-lt"/>
                <a:ea typeface="+mn-ea"/>
                <a:cs typeface="+mn-cs"/>
                <a:sym typeface="+mn-lt"/>
              </a:rPr>
              <a:t>© 2024. For information, contact Deloitte Tohmatsu Group.</a:t>
            </a:r>
          </a:p>
        </p:txBody>
      </p:sp>
      <p:sp>
        <p:nvSpPr>
          <p:cNvPr id="3" name="テキスト プレースホルダー 2"/>
          <p:cNvSpPr>
            <a:spLocks noGrp="1"/>
          </p:cNvSpPr>
          <p:nvPr>
            <p:ph type="body" idx="1"/>
          </p:nvPr>
        </p:nvSpPr>
        <p:spPr bwMode="gray">
          <a:xfrm>
            <a:off x="513969" y="1476000"/>
            <a:ext cx="11165538" cy="4824000"/>
          </a:xfrm>
          <a:prstGeom prst="rect">
            <a:avLst/>
          </a:prstGeom>
        </p:spPr>
        <p:txBody>
          <a:bodyPr vert="horz" lIns="0" tIns="0" rIns="0" bIns="0" rtlCol="0">
            <a:norm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p>
          <a:p>
            <a:pPr lvl="2"/>
            <a:r>
              <a:rPr kumimoji="1" lang="ja-JP" altLang="en-US"/>
              <a:t>第 </a:t>
            </a:r>
            <a:r>
              <a:rPr kumimoji="1" lang="en-US" altLang="ja-JP"/>
              <a:t>2 </a:t>
            </a:r>
            <a:r>
              <a:rPr kumimoji="1" lang="ja-JP" altLang="en-US"/>
              <a:t>レベル</a:t>
            </a:r>
          </a:p>
          <a:p>
            <a:pPr lvl="3"/>
            <a:r>
              <a:rPr kumimoji="1" lang="ja-JP" altLang="en-US"/>
              <a:t>第 </a:t>
            </a:r>
            <a:r>
              <a:rPr kumimoji="1" lang="en-US" altLang="ja-JP"/>
              <a:t>3 </a:t>
            </a:r>
            <a:r>
              <a:rPr kumimoji="1" lang="ja-JP" altLang="en-US"/>
              <a:t>レベル</a:t>
            </a:r>
          </a:p>
        </p:txBody>
      </p:sp>
    </p:spTree>
    <p:extLst>
      <p:ext uri="{BB962C8B-B14F-4D97-AF65-F5344CB8AC3E}">
        <p14:creationId xmlns:p14="http://schemas.microsoft.com/office/powerpoint/2010/main" val="253086590"/>
      </p:ext>
    </p:extLst>
  </p:cSld>
  <p:clrMap bg1="lt1" tx1="dk1" bg2="lt2" tx2="dk2" accent1="accent1" accent2="accent2" accent3="accent3" accent4="accent4" accent5="accent5" accent6="accent6" hlink="hlink" folHlink="folHlink"/>
  <p:sldLayoutIdLst>
    <p:sldLayoutId id="2147483948" r:id="rId1"/>
    <p:sldLayoutId id="2147483941" r:id="rId2"/>
    <p:sldLayoutId id="2147483949" r:id="rId3"/>
    <p:sldLayoutId id="2147483950" r:id="rId4"/>
  </p:sldLayoutIdLst>
  <p:hf hdr="0"/>
  <p:txStyles>
    <p:titleStyle>
      <a:lvl1pPr algn="l" defTabSz="1219186" rtl="0" eaLnBrk="1" latinLnBrk="0" hangingPunct="1">
        <a:spcBef>
          <a:spcPct val="0"/>
        </a:spcBef>
        <a:buNone/>
        <a:defRPr kumimoji="1" sz="2462" b="1" kern="1200">
          <a:solidFill>
            <a:schemeClr val="tx1"/>
          </a:solidFill>
          <a:latin typeface="+mj-lt"/>
          <a:ea typeface="+mj-ea"/>
          <a:cs typeface="+mj-cs"/>
          <a:sym typeface="+mj-lt"/>
        </a:defRPr>
      </a:lvl1pPr>
    </p:titleStyle>
    <p:bodyStyle>
      <a:lvl1pPr marL="0" indent="0" algn="l" defTabSz="1219186" rtl="0" eaLnBrk="1" latinLnBrk="0" hangingPunct="1">
        <a:lnSpc>
          <a:spcPct val="110000"/>
        </a:lnSpc>
        <a:spcBef>
          <a:spcPts val="738"/>
        </a:spcBef>
        <a:spcAft>
          <a:spcPts val="0"/>
        </a:spcAft>
        <a:buSzPct val="100000"/>
        <a:buFont typeface="Arial" panose="020B0604020202020204" pitchFamily="34" charset="0"/>
        <a:buNone/>
        <a:defRPr kumimoji="1" sz="1477" b="0" kern="1200">
          <a:solidFill>
            <a:schemeClr val="tx1"/>
          </a:solidFill>
          <a:latin typeface="+mn-lt"/>
          <a:ea typeface="+mn-ea"/>
          <a:cs typeface="+mn-cs"/>
          <a:sym typeface="+mn-lt"/>
        </a:defRPr>
      </a:lvl1pPr>
      <a:lvl2pPr marL="221544"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n"/>
        <a:defRPr kumimoji="1" lang="en-US" sz="1477" b="0" kern="1200" dirty="0" smtClean="0">
          <a:solidFill>
            <a:schemeClr val="tx1"/>
          </a:solidFill>
          <a:latin typeface="+mn-lt"/>
          <a:ea typeface="+mn-ea"/>
          <a:cs typeface="+mn-cs"/>
          <a:sym typeface="+mn-lt"/>
        </a:defRPr>
      </a:lvl2pPr>
      <a:lvl3pPr marL="443088"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Ø"/>
        <a:defRPr kumimoji="1" lang="en-US" sz="1477" b="0" kern="1200" dirty="0" smtClean="0">
          <a:solidFill>
            <a:schemeClr val="tx1"/>
          </a:solidFill>
          <a:latin typeface="+mn-lt"/>
          <a:ea typeface="+mn-ea"/>
          <a:cs typeface="+mn-cs"/>
          <a:sym typeface="+mn-lt"/>
        </a:defRPr>
      </a:lvl3pPr>
      <a:lvl4pPr marL="620323" indent="-177235" algn="l" defTabSz="1219186" rtl="0" eaLnBrk="1" latinLnBrk="0" hangingPunct="1">
        <a:lnSpc>
          <a:spcPct val="110000"/>
        </a:lnSpc>
        <a:spcBef>
          <a:spcPts val="738"/>
        </a:spcBef>
        <a:spcAft>
          <a:spcPts val="0"/>
        </a:spcAft>
        <a:buClrTx/>
        <a:buSzPct val="100000"/>
        <a:buFont typeface="Arial" panose="020B0604020202020204" pitchFamily="34" charset="0"/>
        <a:buChar char="•"/>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orient="horz" pos="96" userDrawn="1">
          <p15:clr>
            <a:srgbClr val="A4A3A4"/>
          </p15:clr>
        </p15:guide>
        <p15:guide id="3" pos="3701" userDrawn="1">
          <p15:clr>
            <a:srgbClr val="A4A3A4"/>
          </p15:clr>
        </p15:guide>
        <p15:guide id="4" pos="3979" userDrawn="1">
          <p15:clr>
            <a:srgbClr val="A4A3A4"/>
          </p15:clr>
        </p15:guide>
        <p15:guide id="5" pos="7358" userDrawn="1">
          <p15:clr>
            <a:srgbClr val="A4A3A4"/>
          </p15:clr>
        </p15:guide>
        <p15:guide id="6" pos="322" userDrawn="1">
          <p15:clr>
            <a:srgbClr val="A4A3A4"/>
          </p15:clr>
        </p15:guide>
        <p15:guide id="7" orient="horz" pos="504" userDrawn="1">
          <p15:clr>
            <a:srgbClr val="A4A3A4"/>
          </p15:clr>
        </p15:guide>
        <p15:guide id="8" orient="horz" pos="640" userDrawn="1">
          <p15:clr>
            <a:srgbClr val="A4A3A4"/>
          </p15:clr>
        </p15:guide>
        <p15:guide id="9" orient="horz" pos="935" userDrawn="1">
          <p15:clr>
            <a:srgbClr val="A4A3A4"/>
          </p15:clr>
        </p15:guide>
        <p15:guide id="10" orient="horz" pos="3974" userDrawn="1">
          <p15:clr>
            <a:srgbClr val="A4A3A4"/>
          </p15:clr>
        </p15:guide>
        <p15:guide id="11" orient="horz" pos="4156" userDrawn="1">
          <p15:clr>
            <a:srgbClr val="A4A3A4"/>
          </p15:clr>
        </p15:guide>
        <p15:guide id="12" orient="horz" pos="4269" userDrawn="1">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513231" y="136800"/>
            <a:ext cx="11165538" cy="651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8" name="フッター プレースホルダ 8"/>
          <p:cNvSpPr>
            <a:spLocks noGrp="1"/>
          </p:cNvSpPr>
          <p:nvPr>
            <p:ph type="ftr" sz="quarter" idx="3"/>
          </p:nvPr>
        </p:nvSpPr>
        <p:spPr bwMode="gray">
          <a:xfrm>
            <a:off x="868431" y="6588000"/>
            <a:ext cx="5006769" cy="169200"/>
          </a:xfrm>
          <a:prstGeom prst="rect">
            <a:avLst/>
          </a:prstGeom>
        </p:spPr>
        <p:txBody>
          <a:bodyPr vert="horz" lIns="0" tIns="0" rIns="0" bIns="0" rtlCol="0" anchor="b" anchorCtr="0"/>
          <a:lstStyle>
            <a:lvl1pPr algn="l">
              <a:defRPr sz="1108">
                <a:solidFill>
                  <a:schemeClr val="tx1"/>
                </a:solidFill>
                <a:latin typeface="Yu Gothic UI" panose="020B0500000000000000" pitchFamily="50" charset="-128"/>
                <a:ea typeface="Yu Gothic UI" panose="020B0500000000000000" pitchFamily="50" charset="-128"/>
                <a:cs typeface="Arial" pitchFamily="34" charset="0"/>
              </a:defRPr>
            </a:lvl1pPr>
          </a:lstStyle>
          <a:p>
            <a:r>
              <a:rPr kumimoji="1" lang="ja-JP" altLang="en-US"/>
              <a:t>令和６年度 スタートアップ創出促進業務 企画提案書</a:t>
            </a:r>
            <a:endParaRPr kumimoji="1" lang="en-GB" altLang="en-GB" sz="123">
              <a:cs typeface="+mn-cs"/>
              <a:sym typeface="+mn-lt"/>
            </a:endParaRPr>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cs typeface="Arial" pitchFamily="34" charset="0"/>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3" name="テキスト プレースホルダー 2"/>
          <p:cNvSpPr>
            <a:spLocks noGrp="1"/>
          </p:cNvSpPr>
          <p:nvPr>
            <p:ph type="body" idx="1"/>
          </p:nvPr>
        </p:nvSpPr>
        <p:spPr bwMode="gray">
          <a:xfrm>
            <a:off x="513231" y="1476000"/>
            <a:ext cx="5361231" cy="4824000"/>
          </a:xfrm>
          <a:prstGeom prst="rect">
            <a:avLst/>
          </a:prstGeom>
        </p:spPr>
        <p:txBody>
          <a:bodyPr vert="horz" lIns="72000" tIns="0" rIns="0" bIns="0" rtlCol="0">
            <a:noAutofit/>
          </a:bodyPr>
          <a:lstStyle/>
          <a:p>
            <a:pPr lvl="0"/>
            <a:r>
              <a:rPr kumimoji="1" lang="ja-JP" altLang="en-US"/>
              <a:t>マスター テキストの書式設定</a:t>
            </a:r>
          </a:p>
          <a:p>
            <a:pPr lvl="1"/>
            <a:r>
              <a:rPr kumimoji="1" lang="ja-JP" altLang="en-US"/>
              <a:t>第 </a:t>
            </a:r>
            <a:r>
              <a:rPr kumimoji="1" lang="en-US" altLang="ja-JP"/>
              <a:t>1 </a:t>
            </a:r>
            <a:r>
              <a:rPr kumimoji="1" lang="ja-JP" altLang="en-US"/>
              <a:t>レベル</a:t>
            </a:r>
          </a:p>
          <a:p>
            <a:pPr lvl="2"/>
            <a:r>
              <a:rPr kumimoji="1" lang="ja-JP" altLang="en-US"/>
              <a:t>第 </a:t>
            </a:r>
            <a:r>
              <a:rPr kumimoji="1" lang="en-US" altLang="ja-JP"/>
              <a:t>2 </a:t>
            </a:r>
            <a:r>
              <a:rPr kumimoji="1" lang="ja-JP" altLang="en-US"/>
              <a:t>レベル</a:t>
            </a:r>
          </a:p>
          <a:p>
            <a:pPr lvl="3"/>
            <a:r>
              <a:rPr kumimoji="1" lang="ja-JP" altLang="en-US"/>
              <a:t>第 </a:t>
            </a:r>
            <a:r>
              <a:rPr kumimoji="1" lang="en-US" altLang="ja-JP"/>
              <a:t>3 </a:t>
            </a:r>
            <a:r>
              <a:rPr kumimoji="1" lang="ja-JP" altLang="en-US"/>
              <a:t>レベル</a:t>
            </a:r>
          </a:p>
        </p:txBody>
      </p:sp>
      <p:sp>
        <p:nvSpPr>
          <p:cNvPr id="7" name="Text Box 37"/>
          <p:cNvSpPr txBox="1">
            <a:spLocks noChangeArrowheads="1"/>
          </p:cNvSpPr>
          <p:nvPr userDrawn="1"/>
        </p:nvSpPr>
        <p:spPr bwMode="gray">
          <a:xfrm>
            <a:off x="6326299" y="6595118"/>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a:effectLst/>
              </a:rPr>
              <a:t>© 2024. For information, contact Deloitte Tohmatsu Group</a:t>
            </a:r>
            <a:r>
              <a:rPr lang="fr-FR" altLang="ja-JP" sz="1108">
                <a:effectLst/>
              </a:rPr>
              <a:t>.​</a:t>
            </a:r>
            <a:endParaRPr lang="en-US" altLang="ja-JP" sz="1108" kern="1200">
              <a:solidFill>
                <a:schemeClr val="tx1"/>
              </a:solidFill>
              <a:latin typeface="Arial" charset="0"/>
              <a:ea typeface="ＭＳ Ｐゴシック" pitchFamily="50" charset="-128"/>
              <a:cs typeface="Arial" charset="0"/>
            </a:endParaRPr>
          </a:p>
        </p:txBody>
      </p:sp>
    </p:spTree>
    <p:extLst>
      <p:ext uri="{BB962C8B-B14F-4D97-AF65-F5344CB8AC3E}">
        <p14:creationId xmlns:p14="http://schemas.microsoft.com/office/powerpoint/2010/main" val="986415257"/>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70" r:id="rId9"/>
    <p:sldLayoutId id="2147483971" r:id="rId10"/>
    <p:sldLayoutId id="2147483972" r:id="rId11"/>
    <p:sldLayoutId id="2147483973" r:id="rId12"/>
  </p:sldLayoutIdLst>
  <p:hf hdr="0" dt="0"/>
  <p:txStyles>
    <p:titleStyle>
      <a:lvl1pPr algn="l" defTabSz="1219186" rtl="0" eaLnBrk="1" latinLnBrk="0" hangingPunct="1">
        <a:spcBef>
          <a:spcPct val="0"/>
        </a:spcBef>
        <a:buNone/>
        <a:defRPr kumimoji="1" sz="2462" b="1" kern="1200">
          <a:solidFill>
            <a:schemeClr val="tx1"/>
          </a:solidFill>
          <a:latin typeface="Yu Gothic UI" panose="020B0500000000000000" pitchFamily="50" charset="-128"/>
          <a:ea typeface="Yu Gothic UI" panose="020B0500000000000000" pitchFamily="50" charset="-128"/>
          <a:cs typeface="+mj-cs"/>
        </a:defRPr>
      </a:lvl1pPr>
    </p:titleStyle>
    <p:bodyStyle>
      <a:lvl1pPr marL="0" marR="0" indent="0" algn="l" defTabSz="1219186" rtl="0" eaLnBrk="1" fontAlgn="auto" latinLnBrk="0" hangingPunct="1">
        <a:lnSpc>
          <a:spcPct val="106000"/>
        </a:lnSpc>
        <a:spcBef>
          <a:spcPts val="1300"/>
        </a:spcBef>
        <a:spcAft>
          <a:spcPts val="0"/>
        </a:spcAft>
        <a:buClrTx/>
        <a:buSzPct val="100000"/>
        <a:buFont typeface="Arial" panose="020B0604020202020204" pitchFamily="34" charset="0"/>
        <a:buNone/>
        <a:tabLst/>
        <a:defRPr kumimoji="1" sz="1477" b="0" kern="1200">
          <a:solidFill>
            <a:schemeClr val="tx1"/>
          </a:solidFill>
          <a:latin typeface="Yu Gothic UI" panose="020B0500000000000000" pitchFamily="50" charset="-128"/>
          <a:ea typeface="Yu Gothic UI" panose="020B0500000000000000" pitchFamily="50" charset="-128"/>
          <a:cs typeface="+mn-cs"/>
        </a:defRPr>
      </a:lvl1pPr>
      <a:lvl2pPr marL="212682" marR="0" indent="-212682" algn="l" defTabSz="1219186" rtl="0" eaLnBrk="1" fontAlgn="auto" latinLnBrk="0" hangingPunct="1">
        <a:lnSpc>
          <a:spcPct val="106000"/>
        </a:lnSpc>
        <a:spcBef>
          <a:spcPts val="1300"/>
        </a:spcBef>
        <a:spcAft>
          <a:spcPts val="0"/>
        </a:spcAft>
        <a:buClrTx/>
        <a:buSzPct val="100000"/>
        <a:buFont typeface="Wingdings" panose="05000000000000000000" pitchFamily="2" charset="2"/>
        <a:buChar char="n"/>
        <a:tabLst/>
        <a:defRPr kumimoji="1" lang="en-US" sz="1477" b="0" kern="1200" dirty="0" smtClean="0">
          <a:solidFill>
            <a:schemeClr val="tx1"/>
          </a:solidFill>
          <a:latin typeface="Yu Gothic UI" panose="020B0500000000000000" pitchFamily="50" charset="-128"/>
          <a:ea typeface="Yu Gothic UI" panose="020B0500000000000000" pitchFamily="50" charset="-128"/>
          <a:cs typeface="+mn-cs"/>
        </a:defRPr>
      </a:lvl2pPr>
      <a:lvl3pPr marL="425364" marR="0" indent="-212682" algn="l" defTabSz="1219186" rtl="0" eaLnBrk="1" fontAlgn="auto" latinLnBrk="0" hangingPunct="1">
        <a:lnSpc>
          <a:spcPct val="106000"/>
        </a:lnSpc>
        <a:spcBef>
          <a:spcPts val="591"/>
        </a:spcBef>
        <a:spcAft>
          <a:spcPts val="0"/>
        </a:spcAft>
        <a:buClrTx/>
        <a:buSzPct val="100000"/>
        <a:buFont typeface="Wingdings" panose="05000000000000000000" pitchFamily="2" charset="2"/>
        <a:buChar char="Ø"/>
        <a:tabLst/>
        <a:defRPr kumimoji="1" lang="en-US" sz="1477" b="0" kern="1200" dirty="0" smtClean="0">
          <a:solidFill>
            <a:schemeClr val="tx1"/>
          </a:solidFill>
          <a:latin typeface="Yu Gothic UI" panose="020B0500000000000000" pitchFamily="50" charset="-128"/>
          <a:ea typeface="Yu Gothic UI" panose="020B0500000000000000" pitchFamily="50" charset="-128"/>
          <a:cs typeface="+mn-cs"/>
        </a:defRPr>
      </a:lvl3pPr>
      <a:lvl4pPr marL="638047" marR="0" indent="-212682" algn="l" defTabSz="1219186" rtl="0" eaLnBrk="1" fontAlgn="auto" latinLnBrk="0" hangingPunct="1">
        <a:lnSpc>
          <a:spcPct val="106000"/>
        </a:lnSpc>
        <a:spcBef>
          <a:spcPts val="295"/>
        </a:spcBef>
        <a:spcAft>
          <a:spcPts val="0"/>
        </a:spcAft>
        <a:buClrTx/>
        <a:buSzPct val="100000"/>
        <a:buFont typeface="Arial" panose="020B0604020202020204" pitchFamily="34" charset="0"/>
        <a:buChar char="•"/>
        <a:tabLst/>
        <a:defRPr kumimoji="1" lang="en-US" sz="1477" b="0" kern="1200" baseline="0" dirty="0" smtClean="0">
          <a:solidFill>
            <a:schemeClr val="tx1"/>
          </a:solidFill>
          <a:latin typeface="Yu Gothic UI" panose="020B0500000000000000" pitchFamily="50" charset="-128"/>
          <a:ea typeface="Yu Gothic UI" panose="020B0500000000000000" pitchFamily="50" charset="-128"/>
          <a:cs typeface="+mn-cs"/>
        </a:defRPr>
      </a:lvl4pPr>
      <a:lvl5pPr marL="710392" indent="-235197" algn="l" defTabSz="1064672" rtl="0" eaLnBrk="1" latinLnBrk="0" hangingPunct="1">
        <a:spcBef>
          <a:spcPts val="0"/>
        </a:spcBef>
        <a:spcAft>
          <a:spcPts val="1333"/>
        </a:spcAft>
        <a:buClrTx/>
        <a:buSzPct val="100000"/>
        <a:buFont typeface="Verdana" panose="020B0604030504040204" pitchFamily="34" charset="0"/>
        <a:buChar char="−"/>
        <a:tabLst/>
        <a:defRPr kumimoji="1" lang="en-US" sz="1467" kern="1200" baseline="0" dirty="0" smtClean="0">
          <a:solidFill>
            <a:schemeClr val="tx1"/>
          </a:solidFill>
          <a:latin typeface="+mn-lt"/>
          <a:ea typeface="+mn-ea"/>
          <a:cs typeface="+mn-cs"/>
        </a:defRPr>
      </a:lvl5pPr>
      <a:lvl6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userDrawn="1">
          <p15:clr>
            <a:srgbClr val="A4A3A4"/>
          </p15:clr>
        </p15:guide>
        <p15:guide id="1" orient="horz" pos="96" userDrawn="1">
          <p15:clr>
            <a:srgbClr val="A4A3A4"/>
          </p15:clr>
        </p15:guide>
        <p15:guide id="2" pos="3701" userDrawn="1">
          <p15:clr>
            <a:srgbClr val="A4A3A4"/>
          </p15:clr>
        </p15:guide>
        <p15:guide id="3" pos="3979" userDrawn="1">
          <p15:clr>
            <a:srgbClr val="A4A3A4"/>
          </p15:clr>
        </p15:guide>
        <p15:guide id="4" pos="7358" userDrawn="1">
          <p15:clr>
            <a:srgbClr val="A4A3A4"/>
          </p15:clr>
        </p15:guide>
        <p15:guide id="5" pos="322" userDrawn="1">
          <p15:clr>
            <a:srgbClr val="A4A3A4"/>
          </p15:clr>
        </p15:guide>
        <p15:guide id="6" orient="horz" pos="504" userDrawn="1">
          <p15:clr>
            <a:srgbClr val="A4A3A4"/>
          </p15:clr>
        </p15:guide>
        <p15:guide id="7" orient="horz" pos="640" userDrawn="1">
          <p15:clr>
            <a:srgbClr val="A4A3A4"/>
          </p15:clr>
        </p15:guide>
        <p15:guide id="8" orient="horz" pos="935" userDrawn="1">
          <p15:clr>
            <a:srgbClr val="A4A3A4"/>
          </p15:clr>
        </p15:guide>
        <p15:guide id="9" orient="horz" pos="3974" userDrawn="1">
          <p15:clr>
            <a:srgbClr val="A4A3A4"/>
          </p15:clr>
        </p15:guide>
        <p15:guide id="10" orient="horz" pos="4156" userDrawn="1">
          <p15:clr>
            <a:srgbClr val="A4A3A4"/>
          </p15:clr>
        </p15:guide>
        <p15:guide id="11" orient="horz" pos="4269" userDrawn="1">
          <p15:clr>
            <a:srgbClr val="A4A3A4"/>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0"/>
            </p:custDataLst>
            <p:extLst>
              <p:ext uri="{D42A27DB-BD31-4B8C-83A1-F6EECF244321}">
                <p14:modId xmlns:p14="http://schemas.microsoft.com/office/powerpoint/2010/main" val="157860037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11" imgW="563" imgH="564" progId="TCLayout.ActiveDocument.1">
                  <p:embed/>
                </p:oleObj>
              </mc:Choice>
              <mc:Fallback>
                <p:oleObj name="think-cell スライド" r:id="rId11" imgW="563" imgH="564" progId="TCLayout.ActiveDocument.1">
                  <p:embed/>
                  <p:pic>
                    <p:nvPicPr>
                      <p:cNvPr id="4" name="オブジェクト 3" hidden="1"/>
                      <p:cNvPicPr/>
                      <p:nvPr/>
                    </p:nvPicPr>
                    <p:blipFill>
                      <a:blip r:embed="rId12"/>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3" name="テキスト プレースホルダー 2"/>
          <p:cNvSpPr>
            <a:spLocks noGrp="1"/>
          </p:cNvSpPr>
          <p:nvPr>
            <p:ph type="body" idx="1"/>
          </p:nvPr>
        </p:nvSpPr>
        <p:spPr bwMode="gray">
          <a:xfrm>
            <a:off x="513969" y="1476000"/>
            <a:ext cx="11165538" cy="4824000"/>
          </a:xfrm>
          <a:prstGeom prst="rect">
            <a:avLst/>
          </a:prstGeom>
        </p:spPr>
        <p:txBody>
          <a:bodyPr vert="horz" lIns="0" tIns="0" rIns="0" bIns="0" rtlCol="0">
            <a:norm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p>
          <a:p>
            <a:pPr lvl="2"/>
            <a:r>
              <a:rPr kumimoji="1" lang="ja-JP" altLang="en-US"/>
              <a:t>第 </a:t>
            </a:r>
            <a:r>
              <a:rPr kumimoji="1" lang="en-US" altLang="ja-JP"/>
              <a:t>2 </a:t>
            </a:r>
            <a:r>
              <a:rPr kumimoji="1" lang="ja-JP" altLang="en-US"/>
              <a:t>レベル</a:t>
            </a:r>
          </a:p>
          <a:p>
            <a:pPr lvl="3"/>
            <a:r>
              <a:rPr kumimoji="1" lang="ja-JP" altLang="en-US"/>
              <a:t>第 </a:t>
            </a:r>
            <a:r>
              <a:rPr kumimoji="1" lang="en-US" altLang="ja-JP"/>
              <a:t>3 </a:t>
            </a:r>
            <a:r>
              <a:rPr kumimoji="1" lang="ja-JP" altLang="en-US"/>
              <a:t>レベル</a:t>
            </a:r>
          </a:p>
        </p:txBody>
      </p:sp>
      <p:sp>
        <p:nvSpPr>
          <p:cNvPr id="5" name="Text Box 37">
            <a:extLst>
              <a:ext uri="{FF2B5EF4-FFF2-40B4-BE49-F238E27FC236}">
                <a16:creationId xmlns:a16="http://schemas.microsoft.com/office/drawing/2014/main" id="{7B048A44-9C2A-D7D4-902E-6A37C56E452E}"/>
              </a:ext>
            </a:extLst>
          </p:cNvPr>
          <p:cNvSpPr txBox="1">
            <a:spLocks noChangeArrowheads="1"/>
          </p:cNvSpPr>
          <p:nvPr userDrawn="1"/>
        </p:nvSpPr>
        <p:spPr bwMode="gray">
          <a:xfrm>
            <a:off x="6326299" y="6595118"/>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a:effectLst/>
              </a:rPr>
              <a:t>© 2024. For information, contact Deloitte Tohmatsu Group</a:t>
            </a:r>
            <a:r>
              <a:rPr lang="fr-FR" altLang="ja-JP" sz="1108">
                <a:effectLst/>
              </a:rPr>
              <a:t>.​</a:t>
            </a:r>
            <a:endParaRPr lang="en-US" altLang="ja-JP" sz="1108" kern="1200">
              <a:solidFill>
                <a:schemeClr val="tx1"/>
              </a:solidFill>
              <a:latin typeface="Arial" charset="0"/>
              <a:ea typeface="ＭＳ Ｐゴシック" pitchFamily="50" charset="-128"/>
              <a:cs typeface="Arial" charset="0"/>
            </a:endParaRPr>
          </a:p>
        </p:txBody>
      </p:sp>
    </p:spTree>
    <p:extLst>
      <p:ext uri="{BB962C8B-B14F-4D97-AF65-F5344CB8AC3E}">
        <p14:creationId xmlns:p14="http://schemas.microsoft.com/office/powerpoint/2010/main" val="78768882"/>
      </p:ext>
    </p:extLst>
  </p:cSld>
  <p:clrMap bg1="lt1" tx1="dk1" bg2="lt2" tx2="dk2" accent1="accent1" accent2="accent2" accent3="accent3" accent4="accent4" accent5="accent5" accent6="accent6" hlink="hlink" folHlink="folHlink"/>
  <p:sldLayoutIdLst>
    <p:sldLayoutId id="2147483975" r:id="rId1"/>
    <p:sldLayoutId id="2147483976" r:id="rId2"/>
    <p:sldLayoutId id="2147483977" r:id="rId3"/>
    <p:sldLayoutId id="2147483978" r:id="rId4"/>
    <p:sldLayoutId id="2147483979" r:id="rId5"/>
    <p:sldLayoutId id="2147483980" r:id="rId6"/>
    <p:sldLayoutId id="2147483982" r:id="rId7"/>
    <p:sldLayoutId id="2147483985" r:id="rId8"/>
  </p:sldLayoutIdLst>
  <p:hf hdr="0" dt="0"/>
  <p:txStyles>
    <p:titleStyle>
      <a:lvl1pPr algn="l" defTabSz="1219186" rtl="0" eaLnBrk="1" latinLnBrk="0" hangingPunct="1">
        <a:spcBef>
          <a:spcPct val="0"/>
        </a:spcBef>
        <a:buNone/>
        <a:defRPr kumimoji="1" sz="2462" b="1" kern="1200">
          <a:solidFill>
            <a:schemeClr val="tx1"/>
          </a:solidFill>
          <a:latin typeface="+mj-lt"/>
          <a:ea typeface="+mj-ea"/>
          <a:cs typeface="+mj-cs"/>
          <a:sym typeface="+mj-lt"/>
        </a:defRPr>
      </a:lvl1pPr>
    </p:titleStyle>
    <p:bodyStyle>
      <a:lvl1pPr marL="0" indent="0" algn="l" defTabSz="1219186" rtl="0" eaLnBrk="1" latinLnBrk="0" hangingPunct="1">
        <a:lnSpc>
          <a:spcPct val="110000"/>
        </a:lnSpc>
        <a:spcBef>
          <a:spcPts val="738"/>
        </a:spcBef>
        <a:spcAft>
          <a:spcPts val="0"/>
        </a:spcAft>
        <a:buSzPct val="100000"/>
        <a:buFont typeface="Arial" panose="020B0604020202020204" pitchFamily="34" charset="0"/>
        <a:buNone/>
        <a:defRPr kumimoji="1" sz="1477" b="0" kern="1200">
          <a:solidFill>
            <a:schemeClr val="tx1"/>
          </a:solidFill>
          <a:latin typeface="+mn-lt"/>
          <a:ea typeface="+mn-ea"/>
          <a:cs typeface="+mn-cs"/>
          <a:sym typeface="+mn-lt"/>
        </a:defRPr>
      </a:lvl1pPr>
      <a:lvl2pPr marL="221544"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n"/>
        <a:defRPr kumimoji="1" lang="en-US" sz="1477" b="0" kern="1200" dirty="0" smtClean="0">
          <a:solidFill>
            <a:schemeClr val="tx1"/>
          </a:solidFill>
          <a:latin typeface="+mn-lt"/>
          <a:ea typeface="+mn-ea"/>
          <a:cs typeface="+mn-cs"/>
          <a:sym typeface="+mn-lt"/>
        </a:defRPr>
      </a:lvl2pPr>
      <a:lvl3pPr marL="443088"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Ø"/>
        <a:defRPr kumimoji="1" lang="en-US" sz="1477" b="0" kern="1200" dirty="0" smtClean="0">
          <a:solidFill>
            <a:schemeClr val="tx1"/>
          </a:solidFill>
          <a:latin typeface="+mn-lt"/>
          <a:ea typeface="+mn-ea"/>
          <a:cs typeface="+mn-cs"/>
          <a:sym typeface="+mn-lt"/>
        </a:defRPr>
      </a:lvl3pPr>
      <a:lvl4pPr marL="620323" indent="-177235" algn="l" defTabSz="1219186" rtl="0" eaLnBrk="1" latinLnBrk="0" hangingPunct="1">
        <a:lnSpc>
          <a:spcPct val="110000"/>
        </a:lnSpc>
        <a:spcBef>
          <a:spcPts val="738"/>
        </a:spcBef>
        <a:spcAft>
          <a:spcPts val="0"/>
        </a:spcAft>
        <a:buClrTx/>
        <a:buSzPct val="100000"/>
        <a:buFont typeface="Arial" panose="020B0604020202020204" pitchFamily="34" charset="0"/>
        <a:buChar char="•"/>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orient="horz" pos="96" userDrawn="1">
          <p15:clr>
            <a:srgbClr val="A4A3A4"/>
          </p15:clr>
        </p15:guide>
        <p15:guide id="3" pos="3701" userDrawn="1">
          <p15:clr>
            <a:srgbClr val="A4A3A4"/>
          </p15:clr>
        </p15:guide>
        <p15:guide id="4" pos="3979" userDrawn="1">
          <p15:clr>
            <a:srgbClr val="A4A3A4"/>
          </p15:clr>
        </p15:guide>
        <p15:guide id="5" pos="7358" userDrawn="1">
          <p15:clr>
            <a:srgbClr val="A4A3A4"/>
          </p15:clr>
        </p15:guide>
        <p15:guide id="6" pos="322" userDrawn="1">
          <p15:clr>
            <a:srgbClr val="A4A3A4"/>
          </p15:clr>
        </p15:guide>
        <p15:guide id="7" orient="horz" pos="504" userDrawn="1">
          <p15:clr>
            <a:srgbClr val="A4A3A4"/>
          </p15:clr>
        </p15:guide>
        <p15:guide id="8" orient="horz" pos="640" userDrawn="1">
          <p15:clr>
            <a:srgbClr val="A4A3A4"/>
          </p15:clr>
        </p15:guide>
        <p15:guide id="9" orient="horz" pos="935" userDrawn="1">
          <p15:clr>
            <a:srgbClr val="A4A3A4"/>
          </p15:clr>
        </p15:guide>
        <p15:guide id="10" orient="horz" pos="3974" userDrawn="1">
          <p15:clr>
            <a:srgbClr val="A4A3A4"/>
          </p15:clr>
        </p15:guide>
        <p15:guide id="11" orient="horz" pos="4156" userDrawn="1">
          <p15:clr>
            <a:srgbClr val="A4A3A4"/>
          </p15:clr>
        </p15:guide>
        <p15:guide id="12" orient="horz" pos="4269" userDrawn="1">
          <p15:clr>
            <a:srgbClr val="A4A3A4"/>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8"/>
            </p:custDataLst>
            <p:extLst>
              <p:ext uri="{D42A27DB-BD31-4B8C-83A1-F6EECF244321}">
                <p14:modId xmlns:p14="http://schemas.microsoft.com/office/powerpoint/2010/main" val="1435923801"/>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19" imgW="563" imgH="564" progId="TCLayout.ActiveDocument.1">
                  <p:embed/>
                </p:oleObj>
              </mc:Choice>
              <mc:Fallback>
                <p:oleObj name="think-cell スライド" r:id="rId19" imgW="563" imgH="564" progId="TCLayout.ActiveDocument.1">
                  <p:embed/>
                  <p:pic>
                    <p:nvPicPr>
                      <p:cNvPr id="4" name="オブジェクト 3" hidden="1"/>
                      <p:cNvPicPr/>
                      <p:nvPr/>
                    </p:nvPicPr>
                    <p:blipFill>
                      <a:blip r:embed="rId20"/>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5" name="Text Box 37"/>
          <p:cNvSpPr txBox="1">
            <a:spLocks noChangeArrowheads="1"/>
          </p:cNvSpPr>
          <p:nvPr/>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tx1"/>
                </a:solidFill>
                <a:latin typeface="+mn-lt"/>
                <a:ea typeface="+mn-ea"/>
                <a:cs typeface="+mn-cs"/>
                <a:sym typeface="+mn-lt"/>
              </a:rPr>
              <a:t>© 2024. For information, contact Deloitte Tohmatsu Group.</a:t>
            </a:r>
          </a:p>
        </p:txBody>
      </p:sp>
      <p:sp>
        <p:nvSpPr>
          <p:cNvPr id="3" name="テキスト プレースホルダー 2"/>
          <p:cNvSpPr>
            <a:spLocks noGrp="1"/>
          </p:cNvSpPr>
          <p:nvPr>
            <p:ph type="body" idx="1"/>
          </p:nvPr>
        </p:nvSpPr>
        <p:spPr bwMode="gray">
          <a:xfrm>
            <a:off x="513230" y="1476000"/>
            <a:ext cx="11166862"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
        <p:nvSpPr>
          <p:cNvPr id="5" name="日付プレースホルダー 4">
            <a:extLst>
              <a:ext uri="{FF2B5EF4-FFF2-40B4-BE49-F238E27FC236}">
                <a16:creationId xmlns:a16="http://schemas.microsoft.com/office/drawing/2014/main" id="{E4C0FFE5-9BDB-4F97-92E4-5E9243BDA74A}"/>
              </a:ext>
            </a:extLst>
          </p:cNvPr>
          <p:cNvSpPr>
            <a:spLocks noGrp="1"/>
          </p:cNvSpPr>
          <p:nvPr>
            <p:ph type="dt" sz="half" idx="2"/>
          </p:nvPr>
        </p:nvSpPr>
        <p:spPr bwMode="gray">
          <a:xfrm>
            <a:off x="6095969" y="6444001"/>
            <a:ext cx="65" cy="208390"/>
          </a:xfrm>
          <a:prstGeom prst="rect">
            <a:avLst/>
          </a:prstGeom>
        </p:spPr>
        <p:txBody>
          <a:bodyPr vert="horz" wrap="none" lIns="0" tIns="0" rIns="0" bIns="0" rtlCol="0" anchor="t" anchorCtr="0">
            <a:spAutoFit/>
          </a:bodyPr>
          <a:lstStyle>
            <a:lvl1pPr>
              <a:defRPr kumimoji="1" lang="en-US" altLang="ja-JP" sz="1354" smtClean="0">
                <a:solidFill>
                  <a:srgbClr val="75787B"/>
                </a:solidFill>
                <a:latin typeface="+mn-lt"/>
                <a:cs typeface="+mn-cs"/>
              </a:defRPr>
            </a:lvl1pPr>
          </a:lstStyle>
          <a:p>
            <a:pPr algn="ctr"/>
            <a:endParaRPr lang="en-US"/>
          </a:p>
        </p:txBody>
      </p:sp>
    </p:spTree>
    <p:extLst>
      <p:ext uri="{BB962C8B-B14F-4D97-AF65-F5344CB8AC3E}">
        <p14:creationId xmlns:p14="http://schemas.microsoft.com/office/powerpoint/2010/main" val="2675138279"/>
      </p:ext>
    </p:extLst>
  </p:cSld>
  <p:clrMap bg1="lt1" tx1="dk1" bg2="lt2" tx2="dk2" accent1="accent1" accent2="accent2" accent3="accent3" accent4="accent4" accent5="accent5" accent6="accent6" hlink="hlink" folHlink="folHlink"/>
  <p:sldLayoutIdLst>
    <p:sldLayoutId id="2147483987" r:id="rId1"/>
    <p:sldLayoutId id="2147483988" r:id="rId2"/>
    <p:sldLayoutId id="2147483989" r:id="rId3"/>
    <p:sldLayoutId id="2147483990" r:id="rId4"/>
    <p:sldLayoutId id="2147483991" r:id="rId5"/>
    <p:sldLayoutId id="2147483992" r:id="rId6"/>
    <p:sldLayoutId id="2147483993" r:id="rId7"/>
    <p:sldLayoutId id="2147483994" r:id="rId8"/>
    <p:sldLayoutId id="2147483995" r:id="rId9"/>
    <p:sldLayoutId id="2147483996" r:id="rId10"/>
    <p:sldLayoutId id="2147483997" r:id="rId11"/>
    <p:sldLayoutId id="2147483998" r:id="rId12"/>
    <p:sldLayoutId id="2147483999" r:id="rId13"/>
    <p:sldLayoutId id="2147484000" r:id="rId14"/>
    <p:sldLayoutId id="2147484001" r:id="rId15"/>
    <p:sldLayoutId id="2147484002" r:id="rId16"/>
  </p:sldLayoutIdLst>
  <p:hf hdr="0" dt="0"/>
  <p:txStyles>
    <p:titleStyle>
      <a:lvl1pPr algn="l" defTabSz="1219186" rtl="0" eaLnBrk="1" latinLnBrk="0" hangingPunct="1">
        <a:spcBef>
          <a:spcPct val="0"/>
        </a:spcBef>
        <a:buNone/>
        <a:defRPr kumimoji="1" sz="2462" b="1" kern="1200" baseline="0">
          <a:solidFill>
            <a:schemeClr val="tx1"/>
          </a:solidFill>
          <a:latin typeface="+mj-lt"/>
          <a:ea typeface="+mj-ea"/>
          <a:cs typeface="+mj-cs"/>
          <a:sym typeface="+mj-lt"/>
        </a:defRPr>
      </a:lvl1pPr>
    </p:titleStyle>
    <p:bodyStyle>
      <a:lvl1pPr marL="0" marR="0" indent="0" algn="l" defTabSz="1219186" rtl="0" eaLnBrk="1" fontAlgn="auto" latinLnBrk="0" hangingPunct="1">
        <a:lnSpc>
          <a:spcPct val="110000"/>
        </a:lnSpc>
        <a:spcBef>
          <a:spcPts val="738"/>
        </a:spcBef>
        <a:spcAft>
          <a:spcPts val="0"/>
        </a:spcAft>
        <a:buClrTx/>
        <a:buSzPct val="100000"/>
        <a:buFont typeface="Arial" panose="020B0604020202020204" pitchFamily="34" charset="0"/>
        <a:buNone/>
        <a:tabLst/>
        <a:defRPr kumimoji="1" sz="1477" b="0" kern="1200">
          <a:solidFill>
            <a:schemeClr val="tx1"/>
          </a:solidFill>
          <a:latin typeface="+mn-lt"/>
          <a:ea typeface="+mn-ea"/>
          <a:cs typeface="+mn-cs"/>
          <a:sym typeface="+mn-lt"/>
        </a:defRPr>
      </a:lvl1pPr>
      <a:lvl2pPr marL="221544"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n"/>
        <a:tabLst/>
        <a:defRPr kumimoji="1" lang="en-US" sz="1477" b="0" kern="1200" dirty="0" smtClean="0">
          <a:solidFill>
            <a:schemeClr val="tx1"/>
          </a:solidFill>
          <a:latin typeface="+mn-lt"/>
          <a:ea typeface="+mn-ea"/>
          <a:cs typeface="+mn-cs"/>
          <a:sym typeface="+mn-lt"/>
        </a:defRPr>
      </a:lvl2pPr>
      <a:lvl3pPr marL="443088"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Ø"/>
        <a:tabLst/>
        <a:defRPr kumimoji="1" lang="en-US" sz="1477" b="0" kern="1200" dirty="0" smtClean="0">
          <a:solidFill>
            <a:schemeClr val="tx1"/>
          </a:solidFill>
          <a:latin typeface="+mn-lt"/>
          <a:ea typeface="+mn-ea"/>
          <a:cs typeface="+mn-cs"/>
          <a:sym typeface="+mn-lt"/>
        </a:defRPr>
      </a:lvl3pPr>
      <a:lvl4pPr marL="620323" marR="0" indent="-177235" algn="l" defTabSz="1219186" rtl="0" eaLnBrk="1" fontAlgn="auto" latinLnBrk="0" hangingPunct="1">
        <a:lnSpc>
          <a:spcPct val="110000"/>
        </a:lnSpc>
        <a:spcBef>
          <a:spcPts val="738"/>
        </a:spcBef>
        <a:spcAft>
          <a:spcPts val="0"/>
        </a:spcAft>
        <a:buClrTx/>
        <a:buSzPct val="100000"/>
        <a:buFont typeface="Arial" panose="020B0604020202020204" pitchFamily="34" charset="0"/>
        <a:buChar char="•"/>
        <a:tabLst/>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userDrawn="1">
          <p15:clr>
            <a:srgbClr val="A4A3A4"/>
          </p15:clr>
        </p15:guide>
        <p15:guide id="1" orient="horz" pos="96" userDrawn="1">
          <p15:clr>
            <a:srgbClr val="A4A3A4"/>
          </p15:clr>
        </p15:guide>
        <p15:guide id="2" pos="3701" userDrawn="1">
          <p15:clr>
            <a:srgbClr val="A4A3A4"/>
          </p15:clr>
        </p15:guide>
        <p15:guide id="3" pos="3979" userDrawn="1">
          <p15:clr>
            <a:srgbClr val="A4A3A4"/>
          </p15:clr>
        </p15:guide>
        <p15:guide id="4" pos="7358" userDrawn="1">
          <p15:clr>
            <a:srgbClr val="A4A3A4"/>
          </p15:clr>
        </p15:guide>
        <p15:guide id="5" pos="322" userDrawn="1">
          <p15:clr>
            <a:srgbClr val="A4A3A4"/>
          </p15:clr>
        </p15:guide>
        <p15:guide id="6" orient="horz" pos="504" userDrawn="1">
          <p15:clr>
            <a:srgbClr val="A4A3A4"/>
          </p15:clr>
        </p15:guide>
        <p15:guide id="7" orient="horz" pos="640" userDrawn="1">
          <p15:clr>
            <a:srgbClr val="A4A3A4"/>
          </p15:clr>
        </p15:guide>
        <p15:guide id="8" orient="horz" pos="935" userDrawn="1">
          <p15:clr>
            <a:srgbClr val="A4A3A4"/>
          </p15:clr>
        </p15:guide>
        <p15:guide id="9" orient="horz" pos="3974" userDrawn="1">
          <p15:clr>
            <a:srgbClr val="A4A3A4"/>
          </p15:clr>
        </p15:guide>
        <p15:guide id="10" orient="horz" pos="4156" userDrawn="1">
          <p15:clr>
            <a:srgbClr val="A4A3A4"/>
          </p15:clr>
        </p15:guide>
        <p15:guide id="11" orient="horz" pos="4269" userDrawn="1">
          <p15:clr>
            <a:srgbClr val="A4A3A4"/>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3"/>
            </p:custDataLst>
            <p:extLst>
              <p:ext uri="{D42A27DB-BD31-4B8C-83A1-F6EECF244321}">
                <p14:modId xmlns:p14="http://schemas.microsoft.com/office/powerpoint/2010/main" val="757725808"/>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14" imgW="563" imgH="564" progId="TCLayout.ActiveDocument.1">
                  <p:embed/>
                </p:oleObj>
              </mc:Choice>
              <mc:Fallback>
                <p:oleObj name="think-cell スライド" r:id="rId14" imgW="563" imgH="564" progId="TCLayout.ActiveDocument.1">
                  <p:embed/>
                  <p:pic>
                    <p:nvPicPr>
                      <p:cNvPr id="4" name="オブジェクト 3" hidden="1"/>
                      <p:cNvPicPr/>
                      <p:nvPr/>
                    </p:nvPicPr>
                    <p:blipFill>
                      <a:blip r:embed="rId15"/>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8" name="フッター プレースホルダ 8"/>
          <p:cNvSpPr>
            <a:spLocks noGrp="1"/>
          </p:cNvSpPr>
          <p:nvPr>
            <p:ph type="ftr" sz="quarter" idx="3"/>
          </p:nvPr>
        </p:nvSpPr>
        <p:spPr bwMode="gray">
          <a:xfrm>
            <a:off x="868431" y="6588000"/>
            <a:ext cx="5006769" cy="169200"/>
          </a:xfrm>
          <a:prstGeom prst="rect">
            <a:avLst/>
          </a:prstGeom>
        </p:spPr>
        <p:txBody>
          <a:bodyPr vert="horz" lIns="0" tIns="0" rIns="0" bIns="0" rtlCol="0" anchor="b" anchorCtr="0"/>
          <a:lstStyle>
            <a:lvl1pPr algn="l">
              <a:defRPr sz="1108">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3" name="テキスト プレースホルダー 2"/>
          <p:cNvSpPr>
            <a:spLocks noGrp="1"/>
          </p:cNvSpPr>
          <p:nvPr>
            <p:ph type="body" idx="1"/>
          </p:nvPr>
        </p:nvSpPr>
        <p:spPr bwMode="gray">
          <a:xfrm>
            <a:off x="513230" y="1476000"/>
            <a:ext cx="11166862" cy="4824000"/>
          </a:xfrm>
          <a:prstGeom prst="rect">
            <a:avLst/>
          </a:prstGeom>
        </p:spPr>
        <p:txBody>
          <a:bodyPr vert="horz" lIns="0" tIns="0" rIns="0" bIns="0" rtlCol="0">
            <a:no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endParaRPr kumimoji="1" lang="en-US" altLang="ja-JP"/>
          </a:p>
          <a:p>
            <a:pPr lvl="2"/>
            <a:r>
              <a:rPr kumimoji="1" lang="ja-JP" altLang="en-US"/>
              <a:t>第 </a:t>
            </a:r>
            <a:r>
              <a:rPr kumimoji="1" lang="en-US" altLang="ja-JP"/>
              <a:t>2 </a:t>
            </a:r>
            <a:r>
              <a:rPr kumimoji="1" lang="ja-JP" altLang="en-US"/>
              <a:t>レベル</a:t>
            </a:r>
            <a:endParaRPr kumimoji="1" lang="en-US" altLang="ja-JP"/>
          </a:p>
          <a:p>
            <a:pPr lvl="3"/>
            <a:r>
              <a:rPr kumimoji="1" lang="ja-JP" altLang="en-US"/>
              <a:t>第 </a:t>
            </a:r>
            <a:r>
              <a:rPr kumimoji="1" lang="en-US" altLang="ja-JP"/>
              <a:t>3 </a:t>
            </a:r>
            <a:r>
              <a:rPr kumimoji="1" lang="ja-JP" altLang="en-US"/>
              <a:t>レベル</a:t>
            </a:r>
            <a:endParaRPr kumimoji="1" lang="en-US" altLang="ja-JP"/>
          </a:p>
        </p:txBody>
      </p:sp>
    </p:spTree>
    <p:extLst>
      <p:ext uri="{BB962C8B-B14F-4D97-AF65-F5344CB8AC3E}">
        <p14:creationId xmlns:p14="http://schemas.microsoft.com/office/powerpoint/2010/main" val="914639306"/>
      </p:ext>
    </p:extLst>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22" r:id="rId5"/>
    <p:sldLayoutId id="2147484023" r:id="rId6"/>
    <p:sldLayoutId id="2147484024" r:id="rId7"/>
    <p:sldLayoutId id="2147484025" r:id="rId8"/>
    <p:sldLayoutId id="2147484026" r:id="rId9"/>
    <p:sldLayoutId id="2147484027" r:id="rId10"/>
    <p:sldLayoutId id="2147484028" r:id="rId11"/>
  </p:sldLayoutIdLst>
  <p:hf sldNum="0" hdr="0" ftr="0" dt="0"/>
  <p:txStyles>
    <p:titleStyle>
      <a:lvl1pPr algn="l" defTabSz="1219186" rtl="0" eaLnBrk="1" latinLnBrk="0" hangingPunct="1">
        <a:spcBef>
          <a:spcPct val="0"/>
        </a:spcBef>
        <a:buNone/>
        <a:defRPr kumimoji="1" sz="2462" b="1" kern="1200" baseline="0">
          <a:solidFill>
            <a:schemeClr val="tx1"/>
          </a:solidFill>
          <a:latin typeface="+mj-lt"/>
          <a:ea typeface="+mj-ea"/>
          <a:cs typeface="+mj-cs"/>
          <a:sym typeface="+mj-lt"/>
        </a:defRPr>
      </a:lvl1pPr>
    </p:titleStyle>
    <p:bodyStyle>
      <a:lvl1pPr marL="0" marR="0" indent="0" algn="l" defTabSz="1219186" rtl="0" eaLnBrk="1" fontAlgn="auto" latinLnBrk="0" hangingPunct="1">
        <a:lnSpc>
          <a:spcPct val="110000"/>
        </a:lnSpc>
        <a:spcBef>
          <a:spcPts val="738"/>
        </a:spcBef>
        <a:spcAft>
          <a:spcPts val="0"/>
        </a:spcAft>
        <a:buClrTx/>
        <a:buSzPct val="100000"/>
        <a:buFont typeface="Arial" panose="020B0604020202020204" pitchFamily="34" charset="0"/>
        <a:buNone/>
        <a:tabLst/>
        <a:defRPr kumimoji="1" sz="1477" b="0" kern="1200">
          <a:solidFill>
            <a:schemeClr val="tx1"/>
          </a:solidFill>
          <a:latin typeface="+mn-lt"/>
          <a:ea typeface="+mn-ea"/>
          <a:cs typeface="+mn-cs"/>
          <a:sym typeface="+mn-lt"/>
        </a:defRPr>
      </a:lvl1pPr>
      <a:lvl2pPr marL="221544"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n"/>
        <a:tabLst/>
        <a:defRPr kumimoji="1" lang="en-US" sz="1477" b="0" kern="1200" dirty="0" smtClean="0">
          <a:solidFill>
            <a:schemeClr val="tx1"/>
          </a:solidFill>
          <a:latin typeface="+mn-lt"/>
          <a:ea typeface="+mn-ea"/>
          <a:cs typeface="+mn-cs"/>
          <a:sym typeface="+mn-lt"/>
        </a:defRPr>
      </a:lvl2pPr>
      <a:lvl3pPr marL="443088" marR="0" indent="-221544" algn="l" defTabSz="1219186" rtl="0" eaLnBrk="1" fontAlgn="auto" latinLnBrk="0" hangingPunct="1">
        <a:lnSpc>
          <a:spcPct val="110000"/>
        </a:lnSpc>
        <a:spcBef>
          <a:spcPts val="738"/>
        </a:spcBef>
        <a:spcAft>
          <a:spcPts val="0"/>
        </a:spcAft>
        <a:buClrTx/>
        <a:buSzPct val="100000"/>
        <a:buFont typeface="Wingdings" panose="05000000000000000000" pitchFamily="2" charset="2"/>
        <a:buChar char="Ø"/>
        <a:tabLst/>
        <a:defRPr kumimoji="1" lang="en-US" sz="1477" b="0" kern="1200" dirty="0" smtClean="0">
          <a:solidFill>
            <a:schemeClr val="tx1"/>
          </a:solidFill>
          <a:latin typeface="+mn-lt"/>
          <a:ea typeface="+mn-ea"/>
          <a:cs typeface="+mn-cs"/>
          <a:sym typeface="+mn-lt"/>
        </a:defRPr>
      </a:lvl3pPr>
      <a:lvl4pPr marL="620323" marR="0" indent="-177235" algn="l" defTabSz="1219186" rtl="0" eaLnBrk="1" fontAlgn="auto" latinLnBrk="0" hangingPunct="1">
        <a:lnSpc>
          <a:spcPct val="110000"/>
        </a:lnSpc>
        <a:spcBef>
          <a:spcPts val="738"/>
        </a:spcBef>
        <a:spcAft>
          <a:spcPts val="0"/>
        </a:spcAft>
        <a:buClrTx/>
        <a:buSzPct val="100000"/>
        <a:buFont typeface="Arial" panose="020B0604020202020204" pitchFamily="34" charset="0"/>
        <a:buChar char="•"/>
        <a:tabLst/>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userDrawn="1">
          <p15:clr>
            <a:srgbClr val="A4A3A4"/>
          </p15:clr>
        </p15:guide>
        <p15:guide id="1" orient="horz" pos="96" userDrawn="1">
          <p15:clr>
            <a:srgbClr val="A4A3A4"/>
          </p15:clr>
        </p15:guide>
        <p15:guide id="2" pos="3701" userDrawn="1">
          <p15:clr>
            <a:srgbClr val="A4A3A4"/>
          </p15:clr>
        </p15:guide>
        <p15:guide id="3" pos="3979" userDrawn="1">
          <p15:clr>
            <a:srgbClr val="A4A3A4"/>
          </p15:clr>
        </p15:guide>
        <p15:guide id="4" pos="7358" userDrawn="1">
          <p15:clr>
            <a:srgbClr val="A4A3A4"/>
          </p15:clr>
        </p15:guide>
        <p15:guide id="5" pos="322" userDrawn="1">
          <p15:clr>
            <a:srgbClr val="A4A3A4"/>
          </p15:clr>
        </p15:guide>
        <p15:guide id="6" orient="horz" pos="504" userDrawn="1">
          <p15:clr>
            <a:srgbClr val="A4A3A4"/>
          </p15:clr>
        </p15:guide>
        <p15:guide id="7" orient="horz" pos="640" userDrawn="1">
          <p15:clr>
            <a:srgbClr val="A4A3A4"/>
          </p15:clr>
        </p15:guide>
        <p15:guide id="8" orient="horz" pos="935" userDrawn="1">
          <p15:clr>
            <a:srgbClr val="A4A3A4"/>
          </p15:clr>
        </p15:guide>
        <p15:guide id="9" orient="horz" pos="3974" userDrawn="1">
          <p15:clr>
            <a:srgbClr val="A4A3A4"/>
          </p15:clr>
        </p15:guide>
        <p15:guide id="10" orient="horz" pos="4156" userDrawn="1">
          <p15:clr>
            <a:srgbClr val="A4A3A4"/>
          </p15:clr>
        </p15:guide>
        <p15:guide id="11" orient="horz" pos="4269" userDrawn="1">
          <p15:clr>
            <a:srgbClr val="A4A3A4"/>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7"/>
            </p:custDataLst>
            <p:extLst>
              <p:ext uri="{D42A27DB-BD31-4B8C-83A1-F6EECF244321}">
                <p14:modId xmlns:p14="http://schemas.microsoft.com/office/powerpoint/2010/main" val="1578600374"/>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8" imgW="563" imgH="564" progId="TCLayout.ActiveDocument.1">
                  <p:embed/>
                </p:oleObj>
              </mc:Choice>
              <mc:Fallback>
                <p:oleObj name="think-cell スライド" r:id="rId8" imgW="563" imgH="564" progId="TCLayout.ActiveDocument.1">
                  <p:embed/>
                  <p:pic>
                    <p:nvPicPr>
                      <p:cNvPr id="4" name="オブジェクト 3" hidden="1"/>
                      <p:cNvPicPr/>
                      <p:nvPr/>
                    </p:nvPicPr>
                    <p:blipFill>
                      <a:blip r:embed="rId9"/>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キーメッセージを入力（本スライドで一番伝えたいこと＜名詞止め・体言止め不可＞）</a:t>
            </a:r>
            <a:endParaRPr lang="en-US" noProof="0"/>
          </a:p>
        </p:txBody>
      </p:sp>
      <p:sp>
        <p:nvSpPr>
          <p:cNvPr id="8" name="フッター プレースホルダ 8"/>
          <p:cNvSpPr>
            <a:spLocks noGrp="1"/>
          </p:cNvSpPr>
          <p:nvPr>
            <p:ph type="ftr" sz="quarter" idx="3"/>
          </p:nvPr>
        </p:nvSpPr>
        <p:spPr bwMode="gray">
          <a:xfrm>
            <a:off x="868431" y="6588000"/>
            <a:ext cx="5006769" cy="169200"/>
          </a:xfrm>
          <a:prstGeom prst="rect">
            <a:avLst/>
          </a:prstGeom>
        </p:spPr>
        <p:txBody>
          <a:bodyPr vert="horz" lIns="0" tIns="0" rIns="0" bIns="0" rtlCol="0" anchor="b" anchorCtr="0"/>
          <a:lstStyle>
            <a:lvl1pPr algn="l">
              <a:defRPr sz="1108">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5" name="Text Box 37"/>
          <p:cNvSpPr txBox="1">
            <a:spLocks noChangeArrowheads="1"/>
          </p:cNvSpPr>
          <p:nvPr/>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tx1"/>
                </a:solidFill>
                <a:latin typeface="+mn-lt"/>
                <a:ea typeface="+mn-ea"/>
                <a:cs typeface="+mn-cs"/>
                <a:sym typeface="+mn-lt"/>
              </a:rPr>
              <a:t>© 2023. For information, contact Deloitte Tohmatsu Venture</a:t>
            </a:r>
            <a:r>
              <a:rPr lang="en-US" altLang="ja-JP" sz="1108" kern="1200" baseline="0">
                <a:solidFill>
                  <a:schemeClr val="tx1"/>
                </a:solidFill>
                <a:latin typeface="+mn-lt"/>
                <a:ea typeface="+mn-ea"/>
                <a:cs typeface="+mn-cs"/>
                <a:sym typeface="+mn-lt"/>
              </a:rPr>
              <a:t> Support Co., Ltd</a:t>
            </a:r>
            <a:r>
              <a:rPr lang="en-US" altLang="ja-JP" sz="1108" kern="1200">
                <a:solidFill>
                  <a:schemeClr val="tx1"/>
                </a:solidFill>
                <a:latin typeface="+mn-lt"/>
                <a:ea typeface="+mn-ea"/>
                <a:cs typeface="+mn-cs"/>
                <a:sym typeface="+mn-lt"/>
              </a:rPr>
              <a:t>.</a:t>
            </a:r>
          </a:p>
        </p:txBody>
      </p:sp>
      <p:sp>
        <p:nvSpPr>
          <p:cNvPr id="3" name="テキスト プレースホルダー 2"/>
          <p:cNvSpPr>
            <a:spLocks noGrp="1"/>
          </p:cNvSpPr>
          <p:nvPr>
            <p:ph type="body" idx="1"/>
          </p:nvPr>
        </p:nvSpPr>
        <p:spPr bwMode="gray">
          <a:xfrm>
            <a:off x="513969" y="1476000"/>
            <a:ext cx="11165538" cy="4824000"/>
          </a:xfrm>
          <a:prstGeom prst="rect">
            <a:avLst/>
          </a:prstGeom>
        </p:spPr>
        <p:txBody>
          <a:bodyPr vert="horz" lIns="0" tIns="0" rIns="0" bIns="0" rtlCol="0">
            <a:norm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p>
          <a:p>
            <a:pPr lvl="2"/>
            <a:r>
              <a:rPr kumimoji="1" lang="ja-JP" altLang="en-US"/>
              <a:t>第 </a:t>
            </a:r>
            <a:r>
              <a:rPr kumimoji="1" lang="en-US" altLang="ja-JP"/>
              <a:t>2 </a:t>
            </a:r>
            <a:r>
              <a:rPr kumimoji="1" lang="ja-JP" altLang="en-US"/>
              <a:t>レベル</a:t>
            </a:r>
          </a:p>
          <a:p>
            <a:pPr lvl="3"/>
            <a:r>
              <a:rPr kumimoji="1" lang="ja-JP" altLang="en-US"/>
              <a:t>第 </a:t>
            </a:r>
            <a:r>
              <a:rPr kumimoji="1" lang="en-US" altLang="ja-JP"/>
              <a:t>3 </a:t>
            </a:r>
            <a:r>
              <a:rPr kumimoji="1" lang="ja-JP" altLang="en-US"/>
              <a:t>レベル</a:t>
            </a:r>
          </a:p>
        </p:txBody>
      </p:sp>
    </p:spTree>
    <p:extLst>
      <p:ext uri="{BB962C8B-B14F-4D97-AF65-F5344CB8AC3E}">
        <p14:creationId xmlns:p14="http://schemas.microsoft.com/office/powerpoint/2010/main" val="1479835681"/>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Lst>
  <p:hf hdr="0" dt="0"/>
  <p:txStyles>
    <p:titleStyle>
      <a:lvl1pPr algn="l" defTabSz="1219186" rtl="0" eaLnBrk="1" latinLnBrk="0" hangingPunct="1">
        <a:spcBef>
          <a:spcPct val="0"/>
        </a:spcBef>
        <a:buNone/>
        <a:defRPr kumimoji="1" sz="2462" b="1" kern="1200">
          <a:solidFill>
            <a:schemeClr val="tx1"/>
          </a:solidFill>
          <a:latin typeface="+mj-lt"/>
          <a:ea typeface="+mj-ea"/>
          <a:cs typeface="+mj-cs"/>
          <a:sym typeface="+mj-lt"/>
        </a:defRPr>
      </a:lvl1pPr>
    </p:titleStyle>
    <p:bodyStyle>
      <a:lvl1pPr marL="0" indent="0" algn="l" defTabSz="1219186" rtl="0" eaLnBrk="1" latinLnBrk="0" hangingPunct="1">
        <a:lnSpc>
          <a:spcPct val="110000"/>
        </a:lnSpc>
        <a:spcBef>
          <a:spcPts val="738"/>
        </a:spcBef>
        <a:spcAft>
          <a:spcPts val="0"/>
        </a:spcAft>
        <a:buSzPct val="100000"/>
        <a:buFont typeface="Arial" panose="020B0604020202020204" pitchFamily="34" charset="0"/>
        <a:buNone/>
        <a:defRPr kumimoji="1" sz="1477" b="0" kern="1200">
          <a:solidFill>
            <a:schemeClr val="tx1"/>
          </a:solidFill>
          <a:latin typeface="+mn-lt"/>
          <a:ea typeface="+mn-ea"/>
          <a:cs typeface="+mn-cs"/>
          <a:sym typeface="+mn-lt"/>
        </a:defRPr>
      </a:lvl1pPr>
      <a:lvl2pPr marL="221544"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n"/>
        <a:defRPr kumimoji="1" lang="en-US" sz="1477" b="0" kern="1200" dirty="0" smtClean="0">
          <a:solidFill>
            <a:schemeClr val="tx1"/>
          </a:solidFill>
          <a:latin typeface="+mn-lt"/>
          <a:ea typeface="+mn-ea"/>
          <a:cs typeface="+mn-cs"/>
          <a:sym typeface="+mn-lt"/>
        </a:defRPr>
      </a:lvl2pPr>
      <a:lvl3pPr marL="443088"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Ø"/>
        <a:defRPr kumimoji="1" lang="en-US" sz="1477" b="0" kern="1200" dirty="0" smtClean="0">
          <a:solidFill>
            <a:schemeClr val="tx1"/>
          </a:solidFill>
          <a:latin typeface="+mn-lt"/>
          <a:ea typeface="+mn-ea"/>
          <a:cs typeface="+mn-cs"/>
          <a:sym typeface="+mn-lt"/>
        </a:defRPr>
      </a:lvl3pPr>
      <a:lvl4pPr marL="620323" indent="-177235" algn="l" defTabSz="1219186" rtl="0" eaLnBrk="1" latinLnBrk="0" hangingPunct="1">
        <a:lnSpc>
          <a:spcPct val="110000"/>
        </a:lnSpc>
        <a:spcBef>
          <a:spcPts val="738"/>
        </a:spcBef>
        <a:spcAft>
          <a:spcPts val="0"/>
        </a:spcAft>
        <a:buClrTx/>
        <a:buSzPct val="100000"/>
        <a:buFont typeface="Arial" panose="020B0604020202020204" pitchFamily="34" charset="0"/>
        <a:buChar char="•"/>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orient="horz" pos="96" userDrawn="1">
          <p15:clr>
            <a:srgbClr val="A4A3A4"/>
          </p15:clr>
        </p15:guide>
        <p15:guide id="3" pos="3701" userDrawn="1">
          <p15:clr>
            <a:srgbClr val="A4A3A4"/>
          </p15:clr>
        </p15:guide>
        <p15:guide id="4" pos="3979" userDrawn="1">
          <p15:clr>
            <a:srgbClr val="A4A3A4"/>
          </p15:clr>
        </p15:guide>
        <p15:guide id="5" pos="7358" userDrawn="1">
          <p15:clr>
            <a:srgbClr val="A4A3A4"/>
          </p15:clr>
        </p15:guide>
        <p15:guide id="6" pos="322" userDrawn="1">
          <p15:clr>
            <a:srgbClr val="A4A3A4"/>
          </p15:clr>
        </p15:guide>
        <p15:guide id="7" orient="horz" pos="504" userDrawn="1">
          <p15:clr>
            <a:srgbClr val="A4A3A4"/>
          </p15:clr>
        </p15:guide>
        <p15:guide id="8" orient="horz" pos="640" userDrawn="1">
          <p15:clr>
            <a:srgbClr val="A4A3A4"/>
          </p15:clr>
        </p15:guide>
        <p15:guide id="9" orient="horz" pos="935" userDrawn="1">
          <p15:clr>
            <a:srgbClr val="A4A3A4"/>
          </p15:clr>
        </p15:guide>
        <p15:guide id="10" orient="horz" pos="3974" userDrawn="1">
          <p15:clr>
            <a:srgbClr val="A4A3A4"/>
          </p15:clr>
        </p15:guide>
        <p15:guide id="11" orient="horz" pos="4156" userDrawn="1">
          <p15:clr>
            <a:srgbClr val="A4A3A4"/>
          </p15:clr>
        </p15:guide>
        <p15:guide id="12" orient="horz" pos="4269" userDrawn="1">
          <p15:clr>
            <a:srgbClr val="A4A3A4"/>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graphicFrame>
        <p:nvGraphicFramePr>
          <p:cNvPr id="4" name="オブジェクト 3" hidden="1"/>
          <p:cNvGraphicFramePr>
            <a:graphicFrameLocks noChangeAspect="1"/>
          </p:cNvGraphicFramePr>
          <p:nvPr userDrawn="1">
            <p:custDataLst>
              <p:tags r:id="rId17"/>
            </p:custDataLst>
            <p:extLst>
              <p:ext uri="{D42A27DB-BD31-4B8C-83A1-F6EECF244321}">
                <p14:modId xmlns:p14="http://schemas.microsoft.com/office/powerpoint/2010/main" val="4140961836"/>
              </p:ext>
            </p:extLst>
          </p:nvPr>
        </p:nvGraphicFramePr>
        <p:xfrm>
          <a:off x="1955" y="1588"/>
          <a:ext cx="1954" cy="1588"/>
        </p:xfrm>
        <a:graphic>
          <a:graphicData uri="http://schemas.openxmlformats.org/presentationml/2006/ole">
            <mc:AlternateContent xmlns:mc="http://schemas.openxmlformats.org/markup-compatibility/2006">
              <mc:Choice xmlns:v="urn:schemas-microsoft-com:vml" Requires="v">
                <p:oleObj name="think-cell スライド" r:id="rId18" imgW="563" imgH="564" progId="TCLayout.ActiveDocument.1">
                  <p:embed/>
                </p:oleObj>
              </mc:Choice>
              <mc:Fallback>
                <p:oleObj name="think-cell スライド" r:id="rId18" imgW="563" imgH="564" progId="TCLayout.ActiveDocument.1">
                  <p:embed/>
                  <p:pic>
                    <p:nvPicPr>
                      <p:cNvPr id="4" name="オブジェクト 3" hidden="1"/>
                      <p:cNvPicPr/>
                      <p:nvPr/>
                    </p:nvPicPr>
                    <p:blipFill>
                      <a:blip r:embed="rId19"/>
                      <a:stretch>
                        <a:fillRect/>
                      </a:stretch>
                    </p:blipFill>
                    <p:spPr>
                      <a:xfrm>
                        <a:off x="1955" y="1588"/>
                        <a:ext cx="1954" cy="1588"/>
                      </a:xfrm>
                      <a:prstGeom prst="rect">
                        <a:avLst/>
                      </a:prstGeom>
                    </p:spPr>
                  </p:pic>
                </p:oleObj>
              </mc:Fallback>
            </mc:AlternateContent>
          </a:graphicData>
        </a:graphic>
      </p:graphicFrame>
      <p:sp>
        <p:nvSpPr>
          <p:cNvPr id="2" name="Title Placeholder 1"/>
          <p:cNvSpPr>
            <a:spLocks noGrp="1"/>
          </p:cNvSpPr>
          <p:nvPr>
            <p:ph type="title"/>
          </p:nvPr>
        </p:nvSpPr>
        <p:spPr bwMode="gray">
          <a:xfrm>
            <a:off x="513231" y="180000"/>
            <a:ext cx="11165538" cy="615600"/>
          </a:xfrm>
          <a:prstGeom prst="rect">
            <a:avLst/>
          </a:prstGeom>
        </p:spPr>
        <p:txBody>
          <a:bodyPr vert="horz" lIns="0" tIns="0" rIns="0" bIns="0" rtlCol="0" anchor="b" anchorCtr="0">
            <a:noAutofit/>
          </a:bodyPr>
          <a:lstStyle/>
          <a:p>
            <a:r>
              <a:rPr lang="ja-JP" altLang="en-US" noProof="0"/>
              <a:t>スライドタイトル（入力が必要）</a:t>
            </a:r>
            <a:endParaRPr lang="en-US" noProof="0"/>
          </a:p>
        </p:txBody>
      </p:sp>
      <p:sp>
        <p:nvSpPr>
          <p:cNvPr id="8" name="フッター プレースホルダ 8"/>
          <p:cNvSpPr>
            <a:spLocks noGrp="1"/>
          </p:cNvSpPr>
          <p:nvPr>
            <p:ph type="ftr" sz="quarter" idx="3"/>
          </p:nvPr>
        </p:nvSpPr>
        <p:spPr bwMode="gray">
          <a:xfrm>
            <a:off x="868431" y="6588000"/>
            <a:ext cx="5006769" cy="169200"/>
          </a:xfrm>
          <a:prstGeom prst="rect">
            <a:avLst/>
          </a:prstGeom>
        </p:spPr>
        <p:txBody>
          <a:bodyPr vert="horz" lIns="0" tIns="0" rIns="0" bIns="0" rtlCol="0" anchor="b" anchorCtr="0"/>
          <a:lstStyle>
            <a:lvl1pPr algn="l">
              <a:defRPr sz="1108">
                <a:solidFill>
                  <a:schemeClr val="tx1"/>
                </a:solidFill>
                <a:latin typeface="+mn-lt"/>
                <a:ea typeface="+mn-ea"/>
                <a:cs typeface="+mn-cs"/>
                <a:sym typeface="+mn-lt"/>
              </a:defRPr>
            </a:lvl1pPr>
          </a:lstStyle>
          <a:p>
            <a:pPr fontAlgn="auto">
              <a:spcBef>
                <a:spcPts val="0"/>
              </a:spcBef>
              <a:spcAft>
                <a:spcPts val="0"/>
              </a:spcAft>
            </a:pPr>
            <a:r>
              <a:rPr kumimoji="1" lang="en-GB" altLang="en-GB"/>
              <a:t>DT Template A4</a:t>
            </a:r>
          </a:p>
        </p:txBody>
      </p:sp>
      <p:sp>
        <p:nvSpPr>
          <p:cNvPr id="9" name="スライド番号プレースホルダ 9"/>
          <p:cNvSpPr>
            <a:spLocks noGrp="1"/>
          </p:cNvSpPr>
          <p:nvPr>
            <p:ph type="sldNum" sz="quarter" idx="4"/>
          </p:nvPr>
        </p:nvSpPr>
        <p:spPr bwMode="gray">
          <a:xfrm>
            <a:off x="513969" y="6588000"/>
            <a:ext cx="221538" cy="169200"/>
          </a:xfrm>
          <a:prstGeom prst="rect">
            <a:avLst/>
          </a:prstGeom>
        </p:spPr>
        <p:txBody>
          <a:bodyPr vert="horz" wrap="none" lIns="0" tIns="0" rIns="0" bIns="0" rtlCol="0" anchor="b" anchorCtr="0"/>
          <a:lstStyle>
            <a:lvl1pPr algn="r">
              <a:defRPr sz="1108">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a:p>
        </p:txBody>
      </p:sp>
      <p:sp>
        <p:nvSpPr>
          <p:cNvPr id="15" name="Text Box 37"/>
          <p:cNvSpPr txBox="1">
            <a:spLocks noChangeArrowheads="1"/>
          </p:cNvSpPr>
          <p:nvPr/>
        </p:nvSpPr>
        <p:spPr bwMode="gray">
          <a:xfrm>
            <a:off x="6317538" y="6588000"/>
            <a:ext cx="5361231" cy="169200"/>
          </a:xfrm>
          <a:prstGeom prst="rect">
            <a:avLst/>
          </a:prstGeom>
          <a:noFill/>
          <a:ln w="9525">
            <a:noFill/>
            <a:miter lim="800000"/>
            <a:headEnd/>
            <a:tailEnd/>
          </a:ln>
          <a:effectLst/>
        </p:spPr>
        <p:txBody>
          <a:bodyPr wrap="none" lIns="0" tIns="0" rIns="0" bIns="0" anchor="b" anchorCtr="0">
            <a:noAutofit/>
          </a:bodyPr>
          <a:lstStyle/>
          <a:p>
            <a:pPr algn="r" rtl="0" eaLnBrk="0" fontAlgn="base" hangingPunct="0">
              <a:spcBef>
                <a:spcPct val="50000"/>
              </a:spcBef>
              <a:spcAft>
                <a:spcPct val="0"/>
              </a:spcAft>
            </a:pPr>
            <a:r>
              <a:rPr lang="en-US" altLang="ja-JP" sz="1108" kern="1200">
                <a:solidFill>
                  <a:schemeClr val="tx1"/>
                </a:solidFill>
                <a:latin typeface="+mn-lt"/>
                <a:ea typeface="+mn-ea"/>
                <a:cs typeface="+mn-cs"/>
                <a:sym typeface="+mn-lt"/>
              </a:rPr>
              <a:t>© 2024. For information, contact Deloitte Tohmatsu Group.</a:t>
            </a:r>
          </a:p>
        </p:txBody>
      </p:sp>
      <p:sp>
        <p:nvSpPr>
          <p:cNvPr id="3" name="テキスト プレースホルダー 2"/>
          <p:cNvSpPr>
            <a:spLocks noGrp="1"/>
          </p:cNvSpPr>
          <p:nvPr>
            <p:ph type="body" idx="1"/>
          </p:nvPr>
        </p:nvSpPr>
        <p:spPr bwMode="gray">
          <a:xfrm>
            <a:off x="513969" y="1476000"/>
            <a:ext cx="11165538" cy="4824000"/>
          </a:xfrm>
          <a:prstGeom prst="rect">
            <a:avLst/>
          </a:prstGeom>
        </p:spPr>
        <p:txBody>
          <a:bodyPr vert="horz" lIns="0" tIns="0" rIns="0" bIns="0" rtlCol="0">
            <a:normAutofit/>
          </a:bodyPr>
          <a:lstStyle/>
          <a:p>
            <a:pPr lvl="0"/>
            <a:r>
              <a:rPr kumimoji="1" lang="ja-JP" altLang="en-US"/>
              <a:t>マスター テキストの書式設定</a:t>
            </a:r>
            <a:endParaRPr kumimoji="1" lang="en-US" altLang="ja-JP"/>
          </a:p>
          <a:p>
            <a:pPr lvl="1"/>
            <a:r>
              <a:rPr kumimoji="1" lang="ja-JP" altLang="en-US"/>
              <a:t>第 </a:t>
            </a:r>
            <a:r>
              <a:rPr kumimoji="1" lang="en-US" altLang="ja-JP"/>
              <a:t>1 </a:t>
            </a:r>
            <a:r>
              <a:rPr kumimoji="1" lang="ja-JP" altLang="en-US"/>
              <a:t>レベル</a:t>
            </a:r>
          </a:p>
          <a:p>
            <a:pPr lvl="2"/>
            <a:r>
              <a:rPr kumimoji="1" lang="ja-JP" altLang="en-US"/>
              <a:t>第 </a:t>
            </a:r>
            <a:r>
              <a:rPr kumimoji="1" lang="en-US" altLang="ja-JP"/>
              <a:t>2 </a:t>
            </a:r>
            <a:r>
              <a:rPr kumimoji="1" lang="ja-JP" altLang="en-US"/>
              <a:t>レベル</a:t>
            </a:r>
          </a:p>
          <a:p>
            <a:pPr lvl="3"/>
            <a:r>
              <a:rPr kumimoji="1" lang="ja-JP" altLang="en-US"/>
              <a:t>第 </a:t>
            </a:r>
            <a:r>
              <a:rPr kumimoji="1" lang="en-US" altLang="ja-JP"/>
              <a:t>3 </a:t>
            </a:r>
            <a:r>
              <a:rPr kumimoji="1" lang="ja-JP" altLang="en-US"/>
              <a:t>レベル</a:t>
            </a:r>
          </a:p>
        </p:txBody>
      </p:sp>
    </p:spTree>
    <p:extLst>
      <p:ext uri="{BB962C8B-B14F-4D97-AF65-F5344CB8AC3E}">
        <p14:creationId xmlns:p14="http://schemas.microsoft.com/office/powerpoint/2010/main" val="4272316007"/>
      </p:ext>
    </p:extLst>
  </p:cSld>
  <p:clrMap bg1="lt1" tx1="dk1" bg2="lt2" tx2="dk2" accent1="accent1" accent2="accent2" accent3="accent3" accent4="accent4" accent5="accent5" accent6="accent6" hlink="hlink" folHlink="folHlink"/>
  <p:sldLayoutIdLst>
    <p:sldLayoutId id="2147484078" r:id="rId1"/>
    <p:sldLayoutId id="2147484079" r:id="rId2"/>
    <p:sldLayoutId id="2147484080" r:id="rId3"/>
    <p:sldLayoutId id="2147484081" r:id="rId4"/>
    <p:sldLayoutId id="2147484082" r:id="rId5"/>
    <p:sldLayoutId id="2147484083" r:id="rId6"/>
    <p:sldLayoutId id="2147484084" r:id="rId7"/>
    <p:sldLayoutId id="2147484085" r:id="rId8"/>
    <p:sldLayoutId id="2147484086" r:id="rId9"/>
    <p:sldLayoutId id="2147484087" r:id="rId10"/>
    <p:sldLayoutId id="2147484089" r:id="rId11"/>
    <p:sldLayoutId id="2147484090" r:id="rId12"/>
    <p:sldLayoutId id="2147484091" r:id="rId13"/>
    <p:sldLayoutId id="2147484092" r:id="rId14"/>
    <p:sldLayoutId id="2147484093" r:id="rId15"/>
  </p:sldLayoutIdLst>
  <p:hf hdr="0"/>
  <p:txStyles>
    <p:titleStyle>
      <a:lvl1pPr algn="l" defTabSz="1219186" rtl="0" eaLnBrk="1" latinLnBrk="0" hangingPunct="1">
        <a:spcBef>
          <a:spcPct val="0"/>
        </a:spcBef>
        <a:buNone/>
        <a:defRPr kumimoji="1" sz="2462" b="1" kern="1200">
          <a:solidFill>
            <a:schemeClr val="tx1"/>
          </a:solidFill>
          <a:latin typeface="+mj-lt"/>
          <a:ea typeface="+mj-ea"/>
          <a:cs typeface="+mj-cs"/>
          <a:sym typeface="+mj-lt"/>
        </a:defRPr>
      </a:lvl1pPr>
    </p:titleStyle>
    <p:bodyStyle>
      <a:lvl1pPr marL="0" indent="0" algn="l" defTabSz="1219186" rtl="0" eaLnBrk="1" latinLnBrk="0" hangingPunct="1">
        <a:lnSpc>
          <a:spcPct val="110000"/>
        </a:lnSpc>
        <a:spcBef>
          <a:spcPts val="738"/>
        </a:spcBef>
        <a:spcAft>
          <a:spcPts val="0"/>
        </a:spcAft>
        <a:buSzPct val="100000"/>
        <a:buFont typeface="Arial" panose="020B0604020202020204" pitchFamily="34" charset="0"/>
        <a:buNone/>
        <a:defRPr kumimoji="1" sz="1477" b="0" kern="1200">
          <a:solidFill>
            <a:schemeClr val="tx1"/>
          </a:solidFill>
          <a:latin typeface="+mn-lt"/>
          <a:ea typeface="+mn-ea"/>
          <a:cs typeface="+mn-cs"/>
          <a:sym typeface="+mn-lt"/>
        </a:defRPr>
      </a:lvl1pPr>
      <a:lvl2pPr marL="221544"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n"/>
        <a:defRPr kumimoji="1" lang="en-US" sz="1477" b="0" kern="1200" dirty="0" smtClean="0">
          <a:solidFill>
            <a:schemeClr val="tx1"/>
          </a:solidFill>
          <a:latin typeface="+mn-lt"/>
          <a:ea typeface="+mn-ea"/>
          <a:cs typeface="+mn-cs"/>
          <a:sym typeface="+mn-lt"/>
        </a:defRPr>
      </a:lvl2pPr>
      <a:lvl3pPr marL="443088" indent="-221544" algn="l" defTabSz="1219186" rtl="0" eaLnBrk="1" latinLnBrk="0" hangingPunct="1">
        <a:lnSpc>
          <a:spcPct val="110000"/>
        </a:lnSpc>
        <a:spcBef>
          <a:spcPts val="738"/>
        </a:spcBef>
        <a:spcAft>
          <a:spcPts val="0"/>
        </a:spcAft>
        <a:buClrTx/>
        <a:buSzPct val="100000"/>
        <a:buFont typeface="Wingdings" panose="05000000000000000000" pitchFamily="2" charset="2"/>
        <a:buChar char="Ø"/>
        <a:defRPr kumimoji="1" lang="en-US" sz="1477" b="0" kern="1200" dirty="0" smtClean="0">
          <a:solidFill>
            <a:schemeClr val="tx1"/>
          </a:solidFill>
          <a:latin typeface="+mn-lt"/>
          <a:ea typeface="+mn-ea"/>
          <a:cs typeface="+mn-cs"/>
          <a:sym typeface="+mn-lt"/>
        </a:defRPr>
      </a:lvl3pPr>
      <a:lvl4pPr marL="620323" indent="-177235" algn="l" defTabSz="1219186" rtl="0" eaLnBrk="1" latinLnBrk="0" hangingPunct="1">
        <a:lnSpc>
          <a:spcPct val="110000"/>
        </a:lnSpc>
        <a:spcBef>
          <a:spcPts val="738"/>
        </a:spcBef>
        <a:spcAft>
          <a:spcPts val="0"/>
        </a:spcAft>
        <a:buClrTx/>
        <a:buSzPct val="100000"/>
        <a:buFont typeface="Arial" panose="020B0604020202020204" pitchFamily="34" charset="0"/>
        <a:buChar char="•"/>
        <a:defRPr kumimoji="1" lang="en-US" sz="1477" b="0" kern="1200" baseline="0" dirty="0" smtClean="0">
          <a:solidFill>
            <a:schemeClr val="tx1"/>
          </a:solidFill>
          <a:latin typeface="+mn-lt"/>
          <a:ea typeface="+mn-ea"/>
          <a:cs typeface="+mn-cs"/>
          <a:sym typeface="+mn-lt"/>
        </a:defRPr>
      </a:lvl4pPr>
      <a:lvl5pPr marL="841867" indent="-221544" algn="l" defTabSz="1064672" rtl="0" eaLnBrk="1" latinLnBrk="0" hangingPunct="1">
        <a:lnSpc>
          <a:spcPct val="110000"/>
        </a:lnSpc>
        <a:spcBef>
          <a:spcPts val="738"/>
        </a:spcBef>
        <a:spcAft>
          <a:spcPts val="0"/>
        </a:spcAft>
        <a:buClrTx/>
        <a:buSzPct val="100000"/>
        <a:buFont typeface="Verdana" panose="020B0604030504040204" pitchFamily="34" charset="0"/>
        <a:buChar char="−"/>
        <a:tabLst/>
        <a:defRPr kumimoji="1" lang="en-US" sz="1477" kern="1200" baseline="0" dirty="0" smtClean="0">
          <a:solidFill>
            <a:schemeClr val="tx1"/>
          </a:solidFill>
          <a:latin typeface="+mn-lt"/>
          <a:ea typeface="+mn-ea"/>
          <a:cs typeface="+mn-cs"/>
        </a:defRPr>
      </a:lvl5pPr>
      <a:lvl6pPr marL="1063411" indent="-221544" algn="l" defTabSz="1219186" rtl="0" eaLnBrk="1" latinLnBrk="0" hangingPunct="1">
        <a:lnSpc>
          <a:spcPct val="110000"/>
        </a:lnSpc>
        <a:spcBef>
          <a:spcPts val="738"/>
        </a:spcBef>
        <a:spcAft>
          <a:spcPts val="0"/>
        </a:spcAft>
        <a:buFont typeface="Wingdings" panose="05000000000000000000" pitchFamily="2" charset="2"/>
        <a:buChar char="ü"/>
        <a:defRPr kumimoji="1" sz="1477" kern="1200" baseline="0">
          <a:solidFill>
            <a:schemeClr val="tx1"/>
          </a:solidFill>
          <a:latin typeface="+mn-lt"/>
          <a:ea typeface="+mn-ea"/>
          <a:cs typeface="+mn-cs"/>
        </a:defRPr>
      </a:lvl6pPr>
      <a:lvl7pPr marL="710392" indent="-235197" algn="l" defTabSz="1219186" rtl="0" eaLnBrk="1" latinLnBrk="0" hangingPunct="1">
        <a:spcBef>
          <a:spcPts val="0"/>
        </a:spcBef>
        <a:spcAft>
          <a:spcPts val="1333"/>
        </a:spcAft>
        <a:buFont typeface="Verdana" panose="020B0604030504040204" pitchFamily="34" charset="0"/>
        <a:buChar char="−"/>
        <a:defRPr kumimoji="1" sz="1600" kern="1200">
          <a:solidFill>
            <a:schemeClr val="tx1"/>
          </a:solidFill>
          <a:latin typeface="+mn-lt"/>
          <a:ea typeface="+mn-ea"/>
          <a:cs typeface="+mn-cs"/>
        </a:defRPr>
      </a:lvl7pPr>
      <a:lvl8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8pPr>
      <a:lvl9pPr marL="710392" indent="-235197" algn="l" defTabSz="1219186" rtl="0" eaLnBrk="1" latinLnBrk="0" hangingPunct="1">
        <a:spcBef>
          <a:spcPts val="0"/>
        </a:spcBef>
        <a:spcAft>
          <a:spcPts val="1333"/>
        </a:spcAft>
        <a:buFont typeface="Verdana" panose="020B0604030504040204" pitchFamily="34" charset="0"/>
        <a:buChar char="−"/>
        <a:defRPr kumimoji="1" sz="1600" kern="1200" baseline="0">
          <a:solidFill>
            <a:schemeClr val="tx1"/>
          </a:solidFill>
          <a:latin typeface="+mn-lt"/>
          <a:ea typeface="+mn-ea"/>
          <a:cs typeface="+mn-cs"/>
        </a:defRPr>
      </a:lvl9pPr>
    </p:bodyStyle>
    <p:otherStyle>
      <a:defPPr>
        <a:defRPr lang="en-US"/>
      </a:defPPr>
      <a:lvl1pPr marL="0" algn="l" defTabSz="1219186" rtl="0" eaLnBrk="1" latinLnBrk="0" hangingPunct="1">
        <a:defRPr kumimoji="1" sz="2400" kern="1200">
          <a:solidFill>
            <a:schemeClr val="tx1"/>
          </a:solidFill>
          <a:latin typeface="+mn-lt"/>
          <a:ea typeface="+mn-ea"/>
          <a:cs typeface="+mn-cs"/>
        </a:defRPr>
      </a:lvl1pPr>
      <a:lvl2pPr marL="609594" algn="l" defTabSz="1219186" rtl="0" eaLnBrk="1" latinLnBrk="0" hangingPunct="1">
        <a:defRPr kumimoji="1" sz="2400" kern="1200">
          <a:solidFill>
            <a:schemeClr val="tx1"/>
          </a:solidFill>
          <a:latin typeface="+mn-lt"/>
          <a:ea typeface="+mn-ea"/>
          <a:cs typeface="+mn-cs"/>
        </a:defRPr>
      </a:lvl2pPr>
      <a:lvl3pPr marL="1219186" algn="l" defTabSz="1219186" rtl="0" eaLnBrk="1" latinLnBrk="0" hangingPunct="1">
        <a:defRPr kumimoji="1" sz="2400" kern="1200">
          <a:solidFill>
            <a:schemeClr val="tx1"/>
          </a:solidFill>
          <a:latin typeface="+mn-lt"/>
          <a:ea typeface="+mn-ea"/>
          <a:cs typeface="+mn-cs"/>
        </a:defRPr>
      </a:lvl3pPr>
      <a:lvl4pPr marL="1828779" algn="l" defTabSz="1219186" rtl="0" eaLnBrk="1" latinLnBrk="0" hangingPunct="1">
        <a:defRPr kumimoji="1" sz="2400" kern="1200">
          <a:solidFill>
            <a:schemeClr val="tx1"/>
          </a:solidFill>
          <a:latin typeface="+mn-lt"/>
          <a:ea typeface="+mn-ea"/>
          <a:cs typeface="+mn-cs"/>
        </a:defRPr>
      </a:lvl4pPr>
      <a:lvl5pPr marL="2438371" algn="l" defTabSz="1219186" rtl="0" eaLnBrk="1" latinLnBrk="0" hangingPunct="1">
        <a:defRPr kumimoji="1" sz="2400" kern="1200">
          <a:solidFill>
            <a:schemeClr val="tx1"/>
          </a:solidFill>
          <a:latin typeface="+mn-lt"/>
          <a:ea typeface="+mn-ea"/>
          <a:cs typeface="+mn-cs"/>
        </a:defRPr>
      </a:lvl5pPr>
      <a:lvl6pPr marL="3047965" algn="l" defTabSz="1219186" rtl="0" eaLnBrk="1" latinLnBrk="0" hangingPunct="1">
        <a:defRPr kumimoji="1" sz="2400" kern="1200">
          <a:solidFill>
            <a:schemeClr val="tx1"/>
          </a:solidFill>
          <a:latin typeface="+mn-lt"/>
          <a:ea typeface="+mn-ea"/>
          <a:cs typeface="+mn-cs"/>
        </a:defRPr>
      </a:lvl6pPr>
      <a:lvl7pPr marL="3657559" algn="l" defTabSz="1219186" rtl="0" eaLnBrk="1" latinLnBrk="0" hangingPunct="1">
        <a:defRPr kumimoji="1" sz="2400" kern="1200">
          <a:solidFill>
            <a:schemeClr val="tx1"/>
          </a:solidFill>
          <a:latin typeface="+mn-lt"/>
          <a:ea typeface="+mn-ea"/>
          <a:cs typeface="+mn-cs"/>
        </a:defRPr>
      </a:lvl7pPr>
      <a:lvl8pPr marL="4267150" algn="l" defTabSz="1219186" rtl="0" eaLnBrk="1" latinLnBrk="0" hangingPunct="1">
        <a:defRPr kumimoji="1" sz="2400" kern="1200">
          <a:solidFill>
            <a:schemeClr val="tx1"/>
          </a:solidFill>
          <a:latin typeface="+mn-lt"/>
          <a:ea typeface="+mn-ea"/>
          <a:cs typeface="+mn-cs"/>
        </a:defRPr>
      </a:lvl8pPr>
      <a:lvl9pPr marL="4876743" algn="l" defTabSz="1219186"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A4A3A4"/>
          </p15:clr>
        </p15:guide>
        <p15:guide id="2" orient="horz" pos="96" userDrawn="1">
          <p15:clr>
            <a:srgbClr val="A4A3A4"/>
          </p15:clr>
        </p15:guide>
        <p15:guide id="3" pos="3701" userDrawn="1">
          <p15:clr>
            <a:srgbClr val="A4A3A4"/>
          </p15:clr>
        </p15:guide>
        <p15:guide id="4" pos="3979" userDrawn="1">
          <p15:clr>
            <a:srgbClr val="A4A3A4"/>
          </p15:clr>
        </p15:guide>
        <p15:guide id="5" pos="7358" userDrawn="1">
          <p15:clr>
            <a:srgbClr val="A4A3A4"/>
          </p15:clr>
        </p15:guide>
        <p15:guide id="6" pos="322" userDrawn="1">
          <p15:clr>
            <a:srgbClr val="A4A3A4"/>
          </p15:clr>
        </p15:guide>
        <p15:guide id="7" orient="horz" pos="504" userDrawn="1">
          <p15:clr>
            <a:srgbClr val="A4A3A4"/>
          </p15:clr>
        </p15:guide>
        <p15:guide id="10" orient="horz" pos="3974" userDrawn="1">
          <p15:clr>
            <a:srgbClr val="A4A3A4"/>
          </p15:clr>
        </p15:guide>
        <p15:guide id="11" orient="horz" pos="4156" userDrawn="1">
          <p15:clr>
            <a:srgbClr val="A4A3A4"/>
          </p15:clr>
        </p15:guide>
        <p15:guide id="12" orient="horz" pos="4269" userDrawn="1">
          <p15:clr>
            <a:srgbClr val="A4A3A4"/>
          </p15:clr>
        </p15:guide>
        <p15:guide id="13" orient="horz" pos="527" userDrawn="1">
          <p15:clr>
            <a:srgbClr val="A4A3A4"/>
          </p15:clr>
        </p15:guide>
        <p15:guide id="14" orient="horz" pos="935" userDrawn="1">
          <p15:clr>
            <a:srgbClr val="A4A3A4"/>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3D4A7A-379E-47C6-AA60-4892B56834B3}" type="datetime1">
              <a:rPr kumimoji="1" lang="ja-JP" altLang="en-US" smtClean="0"/>
              <a:t>2025/7/4</a:t>
            </a:fld>
            <a:endParaRPr kumimoji="1" lang="ja-JP" altLang="en-US"/>
          </a:p>
        </p:txBody>
      </p:sp>
      <p:sp>
        <p:nvSpPr>
          <p:cNvPr id="5" name="フッター プレースホルダー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573624-9676-401E-A4F8-639460B6B7DA}" type="slidenum">
              <a:rPr kumimoji="1" lang="ja-JP" altLang="en-US" smtClean="0"/>
              <a:t>‹#›</a:t>
            </a:fld>
            <a:endParaRPr kumimoji="1" lang="ja-JP" altLang="en-US"/>
          </a:p>
        </p:txBody>
      </p:sp>
    </p:spTree>
    <p:extLst>
      <p:ext uri="{BB962C8B-B14F-4D97-AF65-F5344CB8AC3E}">
        <p14:creationId xmlns:p14="http://schemas.microsoft.com/office/powerpoint/2010/main" val="2057099141"/>
      </p:ext>
    </p:extLst>
  </p:cSld>
  <p:clrMap bg1="lt1" tx1="dk1" bg2="lt2" tx2="dk2" accent1="accent1" accent2="accent2" accent3="accent3" accent4="accent4" accent5="accent5" accent6="accent6" hlink="hlink" folHlink="folHlink"/>
  <p:sldLayoutIdLst>
    <p:sldLayoutId id="2147484095" r:id="rId1"/>
    <p:sldLayoutId id="2147484096" r:id="rId2"/>
    <p:sldLayoutId id="2147484097" r:id="rId3"/>
    <p:sldLayoutId id="2147484098" r:id="rId4"/>
    <p:sldLayoutId id="2147484099" r:id="rId5"/>
    <p:sldLayoutId id="2147484100" r:id="rId6"/>
    <p:sldLayoutId id="2147484101" r:id="rId7"/>
    <p:sldLayoutId id="2147484102" r:id="rId8"/>
    <p:sldLayoutId id="2147484103" r:id="rId9"/>
    <p:sldLayoutId id="2147484104" r:id="rId10"/>
    <p:sldLayoutId id="2147484105" r:id="rId11"/>
  </p:sldLayoutIdLst>
  <p:hf hdr="0" ftr="0" dt="0"/>
  <p:txStyles>
    <p:titleStyle>
      <a:lvl1pPr algn="ctr" defTabSz="914423" rtl="0" eaLnBrk="1" latinLnBrk="0" hangingPunct="1">
        <a:spcBef>
          <a:spcPct val="0"/>
        </a:spcBef>
        <a:buNone/>
        <a:defRPr kumimoji="1" sz="4400" kern="1200">
          <a:solidFill>
            <a:schemeClr val="tx1"/>
          </a:solidFill>
          <a:latin typeface="+mj-lt"/>
          <a:ea typeface="+mj-ea"/>
          <a:cs typeface="+mj-cs"/>
        </a:defRPr>
      </a:lvl1pPr>
    </p:titleStyle>
    <p:bodyStyle>
      <a:lvl1pPr marL="342908" indent="-342908" algn="l" defTabSz="9144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29" indent="-228606" algn="l" defTabSz="9144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41"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5"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8"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23" rtl="0" eaLnBrk="1" latinLnBrk="0" hangingPunct="1">
        <a:defRPr kumimoji="1" sz="1801" kern="1200">
          <a:solidFill>
            <a:schemeClr val="tx1"/>
          </a:solidFill>
          <a:latin typeface="+mn-lt"/>
          <a:ea typeface="+mn-ea"/>
          <a:cs typeface="+mn-cs"/>
        </a:defRPr>
      </a:lvl1pPr>
      <a:lvl2pPr marL="457211" algn="l" defTabSz="914423" rtl="0" eaLnBrk="1" latinLnBrk="0" hangingPunct="1">
        <a:defRPr kumimoji="1" sz="1801" kern="1200">
          <a:solidFill>
            <a:schemeClr val="tx1"/>
          </a:solidFill>
          <a:latin typeface="+mn-lt"/>
          <a:ea typeface="+mn-ea"/>
          <a:cs typeface="+mn-cs"/>
        </a:defRPr>
      </a:lvl2pPr>
      <a:lvl3pPr marL="914423" algn="l" defTabSz="914423" rtl="0" eaLnBrk="1" latinLnBrk="0" hangingPunct="1">
        <a:defRPr kumimoji="1" sz="1801" kern="1200">
          <a:solidFill>
            <a:schemeClr val="tx1"/>
          </a:solidFill>
          <a:latin typeface="+mn-lt"/>
          <a:ea typeface="+mn-ea"/>
          <a:cs typeface="+mn-cs"/>
        </a:defRPr>
      </a:lvl3pPr>
      <a:lvl4pPr marL="1371634" algn="l" defTabSz="914423" rtl="0" eaLnBrk="1" latinLnBrk="0" hangingPunct="1">
        <a:defRPr kumimoji="1" sz="1801" kern="1200">
          <a:solidFill>
            <a:schemeClr val="tx1"/>
          </a:solidFill>
          <a:latin typeface="+mn-lt"/>
          <a:ea typeface="+mn-ea"/>
          <a:cs typeface="+mn-cs"/>
        </a:defRPr>
      </a:lvl4pPr>
      <a:lvl5pPr marL="1828846" algn="l" defTabSz="914423" rtl="0" eaLnBrk="1" latinLnBrk="0" hangingPunct="1">
        <a:defRPr kumimoji="1" sz="1801" kern="1200">
          <a:solidFill>
            <a:schemeClr val="tx1"/>
          </a:solidFill>
          <a:latin typeface="+mn-lt"/>
          <a:ea typeface="+mn-ea"/>
          <a:cs typeface="+mn-cs"/>
        </a:defRPr>
      </a:lvl5pPr>
      <a:lvl6pPr marL="2286057" algn="l" defTabSz="914423" rtl="0" eaLnBrk="1" latinLnBrk="0" hangingPunct="1">
        <a:defRPr kumimoji="1" sz="1801" kern="1200">
          <a:solidFill>
            <a:schemeClr val="tx1"/>
          </a:solidFill>
          <a:latin typeface="+mn-lt"/>
          <a:ea typeface="+mn-ea"/>
          <a:cs typeface="+mn-cs"/>
        </a:defRPr>
      </a:lvl6pPr>
      <a:lvl7pPr marL="2743269" algn="l" defTabSz="914423" rtl="0" eaLnBrk="1" latinLnBrk="0" hangingPunct="1">
        <a:defRPr kumimoji="1" sz="1801" kern="1200">
          <a:solidFill>
            <a:schemeClr val="tx1"/>
          </a:solidFill>
          <a:latin typeface="+mn-lt"/>
          <a:ea typeface="+mn-ea"/>
          <a:cs typeface="+mn-cs"/>
        </a:defRPr>
      </a:lvl7pPr>
      <a:lvl8pPr marL="3200480" algn="l" defTabSz="914423" rtl="0" eaLnBrk="1" latinLnBrk="0" hangingPunct="1">
        <a:defRPr kumimoji="1" sz="1801" kern="1200">
          <a:solidFill>
            <a:schemeClr val="tx1"/>
          </a:solidFill>
          <a:latin typeface="+mn-lt"/>
          <a:ea typeface="+mn-ea"/>
          <a:cs typeface="+mn-cs"/>
        </a:defRPr>
      </a:lvl8pPr>
      <a:lvl9pPr marL="3657691" algn="l" defTabSz="914423" rtl="0" eaLnBrk="1" latinLnBrk="0" hangingPunct="1">
        <a:defRPr kumimoji="1"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5E79BFF-2033-43F3-849E-17BF905A94BD}"/>
              </a:ext>
            </a:extLst>
          </p:cNvPr>
          <p:cNvSpPr>
            <a:spLocks noGrp="1"/>
          </p:cNvSpPr>
          <p:nvPr>
            <p:ph type="ctrTitle"/>
          </p:nvPr>
        </p:nvSpPr>
        <p:spPr/>
        <p:txBody>
          <a:bodyPr>
            <a:normAutofit/>
          </a:bodyPr>
          <a:lstStyle/>
          <a:p>
            <a:r>
              <a:rPr lang="en-US" altLang="ja-JP" sz="3600" dirty="0"/>
              <a:t>【</a:t>
            </a:r>
            <a:r>
              <a:rPr lang="ja-JP" altLang="en-US" sz="3600" dirty="0"/>
              <a:t>提案タイトル</a:t>
            </a:r>
            <a:r>
              <a:rPr lang="en-US" altLang="ja-JP" sz="3600" dirty="0"/>
              <a:t>(50</a:t>
            </a:r>
            <a:r>
              <a:rPr lang="ja-JP" altLang="en-US" sz="3600" dirty="0"/>
              <a:t>文字以内</a:t>
            </a:r>
            <a:r>
              <a:rPr lang="en-US" altLang="ja-JP" sz="3600" dirty="0"/>
              <a:t>)】</a:t>
            </a:r>
            <a:endParaRPr lang="ja-JP" altLang="en-US" sz="3600" dirty="0"/>
          </a:p>
        </p:txBody>
      </p:sp>
      <p:sp>
        <p:nvSpPr>
          <p:cNvPr id="4" name="タイトル 1">
            <a:extLst>
              <a:ext uri="{FF2B5EF4-FFF2-40B4-BE49-F238E27FC236}">
                <a16:creationId xmlns:a16="http://schemas.microsoft.com/office/drawing/2014/main" id="{6BD95999-0761-4C9D-885B-B3797FD59C0C}"/>
              </a:ext>
            </a:extLst>
          </p:cNvPr>
          <p:cNvSpPr txBox="1">
            <a:spLocks/>
          </p:cNvSpPr>
          <p:nvPr/>
        </p:nvSpPr>
        <p:spPr>
          <a:xfrm>
            <a:off x="2135561" y="2996952"/>
            <a:ext cx="7772400" cy="864096"/>
          </a:xfrm>
          <a:prstGeom prst="rect">
            <a:avLst/>
          </a:prstGeom>
        </p:spPr>
        <p:txBody>
          <a:bodyPr vert="horz" lIns="91440" tIns="45721" rIns="91440" bIns="45721" rtlCol="0" anchor="ctr">
            <a:normAutofit/>
          </a:bodyPr>
          <a:lstStyle>
            <a:lvl1pPr algn="ctr" defTabSz="914400" rtl="0" eaLnBrk="1" latinLnBrk="0" hangingPunct="1">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defTabSz="914423" fontAlgn="auto">
              <a:spcAft>
                <a:spcPts val="0"/>
              </a:spcAft>
            </a:pPr>
            <a:r>
              <a:rPr lang="en-US" altLang="ja-JP" sz="2800" dirty="0">
                <a:solidFill>
                  <a:prstClr val="black"/>
                </a:solidFill>
              </a:rPr>
              <a:t>【 </a:t>
            </a:r>
            <a:r>
              <a:rPr lang="ja-JP" altLang="en-US" sz="2800" dirty="0">
                <a:solidFill>
                  <a:prstClr val="black"/>
                </a:solidFill>
              </a:rPr>
              <a:t>氏名 </a:t>
            </a:r>
            <a:r>
              <a:rPr lang="en-US" altLang="ja-JP" sz="2800" dirty="0">
                <a:solidFill>
                  <a:prstClr val="black"/>
                </a:solidFill>
              </a:rPr>
              <a:t>】</a:t>
            </a:r>
            <a:endParaRPr lang="ja-JP" altLang="en-US" sz="2800" dirty="0">
              <a:solidFill>
                <a:prstClr val="black"/>
              </a:solidFill>
            </a:endParaRPr>
          </a:p>
        </p:txBody>
      </p:sp>
      <p:sp>
        <p:nvSpPr>
          <p:cNvPr id="11" name="タイトル 1">
            <a:extLst>
              <a:ext uri="{FF2B5EF4-FFF2-40B4-BE49-F238E27FC236}">
                <a16:creationId xmlns:a16="http://schemas.microsoft.com/office/drawing/2014/main" id="{00E6CE07-BBAC-4CD3-8C96-CB381133C18B}"/>
              </a:ext>
            </a:extLst>
          </p:cNvPr>
          <p:cNvSpPr txBox="1">
            <a:spLocks/>
          </p:cNvSpPr>
          <p:nvPr/>
        </p:nvSpPr>
        <p:spPr>
          <a:xfrm>
            <a:off x="1991543" y="4221087"/>
            <a:ext cx="8532441" cy="1944217"/>
          </a:xfrm>
          <a:prstGeom prst="rect">
            <a:avLst/>
          </a:prstGeom>
        </p:spPr>
        <p:txBody>
          <a:bodyPr vert="horz" lIns="91440" tIns="45721" rIns="91440" bIns="45721" rtlCol="0" anchor="ctr">
            <a:normAutofit/>
          </a:bodyPr>
          <a:lstStyle>
            <a:lvl1pPr algn="ctr" defTabSz="914400" rtl="0" eaLnBrk="1" latinLnBrk="0" hangingPunct="1">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marL="342908" indent="-342908" algn="l" defTabSz="914423" fontAlgn="auto">
              <a:spcAft>
                <a:spcPts val="0"/>
              </a:spcAft>
              <a:buFont typeface="Wingdings" panose="05000000000000000000" pitchFamily="2" charset="2"/>
              <a:buChar char="p"/>
            </a:pPr>
            <a:r>
              <a:rPr lang="ja-JP" altLang="en-US" sz="2000" dirty="0">
                <a:solidFill>
                  <a:srgbClr val="0000FF"/>
                </a:solidFill>
              </a:rPr>
              <a:t>本様式は、自由にデザインを変更して頂いて構いません。</a:t>
            </a:r>
            <a:br>
              <a:rPr lang="en-US" altLang="ja-JP" sz="2000" dirty="0">
                <a:solidFill>
                  <a:srgbClr val="0000FF"/>
                </a:solidFill>
              </a:rPr>
            </a:br>
            <a:r>
              <a:rPr lang="ja-JP" altLang="en-US" sz="2000" dirty="0">
                <a:solidFill>
                  <a:srgbClr val="0000FF"/>
                </a:solidFill>
              </a:rPr>
              <a:t>（スライドサイズを</a:t>
            </a:r>
            <a:r>
              <a:rPr lang="en-US" altLang="ja-JP" sz="2000" dirty="0">
                <a:solidFill>
                  <a:srgbClr val="0000FF"/>
                </a:solidFill>
              </a:rPr>
              <a:t>4:3</a:t>
            </a:r>
            <a:r>
              <a:rPr lang="ja-JP" altLang="en-US" sz="2000" dirty="0">
                <a:solidFill>
                  <a:srgbClr val="0000FF"/>
                </a:solidFill>
              </a:rPr>
              <a:t>に変更することも可とします。）</a:t>
            </a:r>
            <a:endParaRPr lang="en-US" altLang="ja-JP" sz="2000" dirty="0">
              <a:solidFill>
                <a:srgbClr val="0000FF"/>
              </a:solidFill>
            </a:endParaRPr>
          </a:p>
          <a:p>
            <a:pPr marL="342908" indent="-342908" algn="l" defTabSz="914423" fontAlgn="auto">
              <a:spcAft>
                <a:spcPts val="0"/>
              </a:spcAft>
              <a:buFont typeface="Wingdings" panose="05000000000000000000" pitchFamily="2" charset="2"/>
              <a:buChar char="p"/>
            </a:pPr>
            <a:r>
              <a:rPr lang="ja-JP" altLang="en-US" sz="2000" dirty="0">
                <a:solidFill>
                  <a:srgbClr val="0000FF"/>
                </a:solidFill>
              </a:rPr>
              <a:t>提案書は簡潔な記載を心がけてください。ページ数の制限はありませんが、</a:t>
            </a:r>
            <a:r>
              <a:rPr lang="en-US" altLang="ja-JP" sz="2000" dirty="0">
                <a:solidFill>
                  <a:srgbClr val="0000FF"/>
                </a:solidFill>
              </a:rPr>
              <a:t>5</a:t>
            </a:r>
            <a:r>
              <a:rPr lang="ja-JP" altLang="en-US" sz="2000" dirty="0">
                <a:solidFill>
                  <a:srgbClr val="0000FF"/>
                </a:solidFill>
              </a:rPr>
              <a:t>～</a:t>
            </a:r>
            <a:r>
              <a:rPr lang="en-US" altLang="ja-JP" sz="2000" dirty="0">
                <a:solidFill>
                  <a:srgbClr val="0000FF"/>
                </a:solidFill>
              </a:rPr>
              <a:t>20</a:t>
            </a:r>
            <a:r>
              <a:rPr lang="ja-JP" altLang="en-US" sz="2000" dirty="0">
                <a:solidFill>
                  <a:srgbClr val="0000FF"/>
                </a:solidFill>
              </a:rPr>
              <a:t>ページを目安にしてください。</a:t>
            </a:r>
            <a:endParaRPr lang="en-US" altLang="ja-JP" sz="2000" dirty="0">
              <a:solidFill>
                <a:srgbClr val="0000FF"/>
              </a:solidFill>
            </a:endParaRPr>
          </a:p>
          <a:p>
            <a:pPr marL="342908" indent="-342908" algn="l" defTabSz="914423" fontAlgn="auto">
              <a:spcAft>
                <a:spcPts val="0"/>
              </a:spcAft>
              <a:buFont typeface="Wingdings" panose="05000000000000000000" pitchFamily="2" charset="2"/>
              <a:buChar char="p"/>
            </a:pPr>
            <a:r>
              <a:rPr lang="ja-JP" altLang="en-US" sz="2000" dirty="0">
                <a:solidFill>
                  <a:srgbClr val="0000FF"/>
                </a:solidFill>
              </a:rPr>
              <a:t>提出時に、各スライドに青文字で記載してある説明文は削除してください。</a:t>
            </a:r>
            <a:endParaRPr lang="en-US" altLang="ja-JP" sz="2000" dirty="0">
              <a:solidFill>
                <a:srgbClr val="0000FF"/>
              </a:solidFill>
            </a:endParaRPr>
          </a:p>
        </p:txBody>
      </p:sp>
      <p:sp>
        <p:nvSpPr>
          <p:cNvPr id="5" name="タイトル 1">
            <a:extLst>
              <a:ext uri="{FF2B5EF4-FFF2-40B4-BE49-F238E27FC236}">
                <a16:creationId xmlns:a16="http://schemas.microsoft.com/office/drawing/2014/main" id="{00E6CE07-BBAC-4CD3-8C96-CB381133C18B}"/>
              </a:ext>
            </a:extLst>
          </p:cNvPr>
          <p:cNvSpPr txBox="1">
            <a:spLocks/>
          </p:cNvSpPr>
          <p:nvPr/>
        </p:nvSpPr>
        <p:spPr>
          <a:xfrm>
            <a:off x="72198" y="0"/>
            <a:ext cx="8112034" cy="576064"/>
          </a:xfrm>
          <a:prstGeom prst="rect">
            <a:avLst/>
          </a:prstGeom>
        </p:spPr>
        <p:txBody>
          <a:bodyPr vert="horz" lIns="91440" tIns="45721" rIns="91440" bIns="45721" rtlCol="0" anchor="ctr">
            <a:normAutofit/>
          </a:bodyPr>
          <a:lstStyle>
            <a:lvl1pPr algn="ctr" defTabSz="914400" rtl="0" eaLnBrk="1" latinLnBrk="0" hangingPunct="1">
              <a:spcBef>
                <a:spcPct val="0"/>
              </a:spcBef>
              <a:buNone/>
              <a:defRPr kumimoji="1" sz="4400" kern="1200">
                <a:solidFill>
                  <a:schemeClr val="tx1"/>
                </a:solidFill>
                <a:latin typeface="メイリオ" panose="020B0604030504040204" pitchFamily="50" charset="-128"/>
                <a:ea typeface="メイリオ" panose="020B0604030504040204" pitchFamily="50" charset="-128"/>
                <a:cs typeface="メイリオ" panose="020B0604030504040204" pitchFamily="50" charset="-128"/>
              </a:defRPr>
            </a:lvl1pPr>
          </a:lstStyle>
          <a:p>
            <a:pPr algn="l" defTabSz="914423" fontAlgn="auto">
              <a:spcAft>
                <a:spcPts val="0"/>
              </a:spcAft>
            </a:pPr>
            <a:r>
              <a:rPr lang="ja-JP" altLang="en-US" sz="1600" dirty="0">
                <a:solidFill>
                  <a:prstClr val="black"/>
                </a:solidFill>
              </a:rPr>
              <a:t>様式第１号　イチ</a:t>
            </a:r>
            <a:r>
              <a:rPr lang="en-US" altLang="ja-JP" sz="1600" dirty="0">
                <a:solidFill>
                  <a:prstClr val="black"/>
                </a:solidFill>
              </a:rPr>
              <a:t>Biz</a:t>
            </a:r>
            <a:r>
              <a:rPr lang="ja-JP" altLang="en-US" sz="1600" dirty="0">
                <a:solidFill>
                  <a:prstClr val="black"/>
                </a:solidFill>
              </a:rPr>
              <a:t>アワード ビジネス部門 応募フォーマットサンプル</a:t>
            </a:r>
          </a:p>
        </p:txBody>
      </p:sp>
    </p:spTree>
    <p:extLst>
      <p:ext uri="{BB962C8B-B14F-4D97-AF65-F5344CB8AC3E}">
        <p14:creationId xmlns:p14="http://schemas.microsoft.com/office/powerpoint/2010/main" val="1182220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3920" y="3296"/>
            <a:ext cx="10972800" cy="833417"/>
          </a:xfrm>
        </p:spPr>
        <p:txBody>
          <a:bodyPr>
            <a:noAutofit/>
          </a:bodyPr>
          <a:lstStyle/>
          <a:p>
            <a:pPr algn="l"/>
            <a:r>
              <a:rPr lang="en-US" altLang="ja-JP" sz="2400" dirty="0">
                <a:latin typeface="メイリオ" panose="020B0604030504040204" pitchFamily="50" charset="-128"/>
                <a:ea typeface="メイリオ" panose="020B0604030504040204" pitchFamily="50" charset="-128"/>
                <a:cs typeface="メイリオ" panose="020B0604030504040204" pitchFamily="50" charset="-128"/>
              </a:rPr>
              <a:t>1</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　本アイデアで解決すべき課題と市場ニーズ（ビジネス部門：必須）</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2</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8" name="コンテンツ プレースホルダー 2">
            <a:extLst>
              <a:ext uri="{FF2B5EF4-FFF2-40B4-BE49-F238E27FC236}">
                <a16:creationId xmlns:a16="http://schemas.microsoft.com/office/drawing/2014/main" id="{3EDF3C7E-42A9-47EE-D239-0B1CDBFA30A9}"/>
              </a:ext>
            </a:extLst>
          </p:cNvPr>
          <p:cNvSpPr txBox="1">
            <a:spLocks/>
          </p:cNvSpPr>
          <p:nvPr/>
        </p:nvSpPr>
        <p:spPr>
          <a:xfrm>
            <a:off x="1703513" y="908721"/>
            <a:ext cx="8229600" cy="4525963"/>
          </a:xfrm>
          <a:prstGeom prst="rect">
            <a:avLst/>
          </a:prstGeom>
        </p:spPr>
        <p:txBody>
          <a:bodyPr vert="horz" lIns="91440" tIns="45720" rIns="91440" bIns="45720" rtlCol="0">
            <a:normAutofit/>
          </a:bodyPr>
          <a:lstStyle>
            <a:lvl1pPr marL="342908" indent="-342908" algn="l" defTabSz="9144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29" indent="-228606" algn="l" defTabSz="9144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41"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5"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8"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180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解決すべき社会課題や、顧客やユーザーが有するニーズについて、なぜその課題やニーズに着目したのか等、課題認識を記載してください。</a:t>
            </a:r>
            <a:endParaRPr lang="en-US" altLang="ja-JP" sz="180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12105341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3920" y="3297"/>
            <a:ext cx="8229600" cy="816309"/>
          </a:xfrm>
        </p:spPr>
        <p:txBody>
          <a:bodyPr>
            <a:normAutofit/>
          </a:bodyPr>
          <a:lstStyle/>
          <a:p>
            <a:pPr algn="l"/>
            <a:r>
              <a:rPr lang="en-US" altLang="ja-JP" sz="2400" dirty="0">
                <a:latin typeface="メイリオ" panose="020B0604030504040204" pitchFamily="50" charset="-128"/>
                <a:ea typeface="メイリオ" panose="020B0604030504040204" pitchFamily="50" charset="-128"/>
              </a:rPr>
              <a:t>2</a:t>
            </a:r>
            <a:r>
              <a:rPr lang="ja-JP" altLang="en-US" sz="2400" dirty="0">
                <a:latin typeface="メイリオ" panose="020B0604030504040204" pitchFamily="50" charset="-128"/>
                <a:ea typeface="メイリオ" panose="020B0604030504040204" pitchFamily="50" charset="-128"/>
              </a:rPr>
              <a:t>　提案の詳細（必須）</a:t>
            </a:r>
          </a:p>
        </p:txBody>
      </p:sp>
      <p:sp>
        <p:nvSpPr>
          <p:cNvPr id="3" name="コンテンツ プレースホルダー 2"/>
          <p:cNvSpPr>
            <a:spLocks noGrp="1"/>
          </p:cNvSpPr>
          <p:nvPr>
            <p:ph idx="1"/>
          </p:nvPr>
        </p:nvSpPr>
        <p:spPr>
          <a:xfrm>
            <a:off x="1703513" y="908721"/>
            <a:ext cx="8229600" cy="4525963"/>
          </a:xfrm>
        </p:spPr>
        <p:txBody>
          <a:bodyPr>
            <a:normAutofit/>
          </a:bodyPr>
          <a:lstStyle/>
          <a:p>
            <a:r>
              <a:rPr lang="ja-JP" altLang="en-US" sz="1801" dirty="0">
                <a:solidFill>
                  <a:srgbClr val="0000FF"/>
                </a:solidFill>
                <a:latin typeface="メイリオ" panose="020B0604030504040204" pitchFamily="50" charset="-128"/>
                <a:ea typeface="メイリオ" panose="020B0604030504040204" pitchFamily="50" charset="-128"/>
              </a:rPr>
              <a:t>「</a:t>
            </a:r>
            <a:r>
              <a:rPr lang="en-US" altLang="ja-JP" sz="1801" dirty="0">
                <a:solidFill>
                  <a:srgbClr val="0000FF"/>
                </a:solidFill>
                <a:latin typeface="メイリオ" panose="020B0604030504040204" pitchFamily="50" charset="-128"/>
                <a:ea typeface="メイリオ" panose="020B0604030504040204" pitchFamily="50" charset="-128"/>
              </a:rPr>
              <a:t>1</a:t>
            </a:r>
            <a:r>
              <a:rPr lang="ja-JP" altLang="en-US" sz="1801" dirty="0">
                <a:solidFill>
                  <a:srgbClr val="0000FF"/>
                </a:solidFill>
                <a:latin typeface="メイリオ" panose="020B0604030504040204" pitchFamily="50" charset="-128"/>
                <a:ea typeface="メイリオ" panose="020B0604030504040204" pitchFamily="50" charset="-128"/>
              </a:rPr>
              <a:t>　解決すべき課題／市場ニーズ」に対する解決提案を記載してください。</a:t>
            </a:r>
            <a:endParaRPr lang="en-US" altLang="ja-JP" sz="1801" dirty="0">
              <a:solidFill>
                <a:srgbClr val="0000FF"/>
              </a:solidFill>
              <a:latin typeface="メイリオ" panose="020B0604030504040204" pitchFamily="50" charset="-128"/>
              <a:ea typeface="メイリオ" panose="020B0604030504040204" pitchFamily="50" charset="-128"/>
            </a:endParaRPr>
          </a:p>
          <a:p>
            <a:r>
              <a:rPr lang="ja-JP" altLang="en-US" sz="1801" dirty="0">
                <a:solidFill>
                  <a:srgbClr val="0000FF"/>
                </a:solidFill>
                <a:latin typeface="メイリオ" panose="020B0604030504040204" pitchFamily="50" charset="-128"/>
                <a:ea typeface="メイリオ" panose="020B0604030504040204" pitchFamily="50" charset="-128"/>
              </a:rPr>
              <a:t>ビジネス部門以外の場合は自由に記載してください。</a:t>
            </a:r>
            <a:endParaRPr lang="en-US" altLang="ja-JP" sz="1801" dirty="0">
              <a:solidFill>
                <a:srgbClr val="0000FF"/>
              </a:solidFill>
              <a:latin typeface="メイリオ" panose="020B0604030504040204" pitchFamily="50" charset="-128"/>
              <a:ea typeface="メイリオ" panose="020B0604030504040204" pitchFamily="50" charset="-128"/>
            </a:endParaRP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3</a:t>
            </a:fld>
            <a:endParaRPr kumimoji="1" lang="ja-JP" altLang="en-US">
              <a:solidFill>
                <a:prstClr val="black">
                  <a:tint val="75000"/>
                </a:prstClr>
              </a:solidFill>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4221138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4</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9" name="タイトル 1">
            <a:extLst>
              <a:ext uri="{FF2B5EF4-FFF2-40B4-BE49-F238E27FC236}">
                <a16:creationId xmlns:a16="http://schemas.microsoft.com/office/drawing/2014/main" id="{6E823050-E0FE-4A2D-9329-D4BF3B867152}"/>
              </a:ext>
            </a:extLst>
          </p:cNvPr>
          <p:cNvSpPr>
            <a:spLocks noGrp="1"/>
          </p:cNvSpPr>
          <p:nvPr>
            <p:ph type="title"/>
          </p:nvPr>
        </p:nvSpPr>
        <p:spPr>
          <a:xfrm>
            <a:off x="403920" y="3296"/>
            <a:ext cx="8229600" cy="833417"/>
          </a:xfrm>
        </p:spPr>
        <p:txBody>
          <a:bodyPr>
            <a:noAutofit/>
          </a:bodyPr>
          <a:lstStyle/>
          <a:p>
            <a:pPr algn="l"/>
            <a:r>
              <a:rPr lang="en-US" altLang="ja-JP" sz="2400" dirty="0">
                <a:latin typeface="メイリオ" panose="020B0604030504040204" pitchFamily="50" charset="-128"/>
                <a:ea typeface="メイリオ" panose="020B0604030504040204" pitchFamily="50" charset="-128"/>
                <a:cs typeface="メイリオ" panose="020B0604030504040204" pitchFamily="50" charset="-128"/>
              </a:rPr>
              <a:t>3</a:t>
            </a:r>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　事業拡大に向けた課題（ビジネス部門：必須）</a:t>
            </a:r>
          </a:p>
        </p:txBody>
      </p:sp>
      <p:sp>
        <p:nvSpPr>
          <p:cNvPr id="2" name="コンテンツ プレースホルダー 2">
            <a:extLst>
              <a:ext uri="{FF2B5EF4-FFF2-40B4-BE49-F238E27FC236}">
                <a16:creationId xmlns:a16="http://schemas.microsoft.com/office/drawing/2014/main" id="{FFBB1C0B-E3FF-5A9D-D79C-8BFEBD4228C9}"/>
              </a:ext>
            </a:extLst>
          </p:cNvPr>
          <p:cNvSpPr txBox="1">
            <a:spLocks/>
          </p:cNvSpPr>
          <p:nvPr/>
        </p:nvSpPr>
        <p:spPr>
          <a:xfrm>
            <a:off x="1703513" y="908721"/>
            <a:ext cx="8229600" cy="4525963"/>
          </a:xfrm>
          <a:prstGeom prst="rect">
            <a:avLst/>
          </a:prstGeom>
        </p:spPr>
        <p:txBody>
          <a:bodyPr vert="horz" lIns="91440" tIns="45720" rIns="91440" bIns="45720" rtlCol="0">
            <a:normAutofit/>
          </a:bodyPr>
          <a:lstStyle>
            <a:lvl1pPr marL="342908" indent="-342908" algn="l" defTabSz="9144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29" indent="-228606" algn="l" defTabSz="9144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41"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5"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8"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180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事業拡大において抱えている課題および解決に向けた方向性や今後の取組事項を記載してください</a:t>
            </a:r>
          </a:p>
          <a:p>
            <a:pPr marL="0" indent="0">
              <a:buNone/>
            </a:pPr>
            <a:endParaRPr lang="en-US" altLang="ja-JP" sz="180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96168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56295" y="236538"/>
            <a:ext cx="10972800" cy="346050"/>
          </a:xfrm>
        </p:spPr>
        <p:txBody>
          <a:bodyPr>
            <a:noAutofit/>
          </a:bodyPr>
          <a:lstStyle/>
          <a:p>
            <a:pPr algn="l"/>
            <a:r>
              <a:rPr lang="ja-JP" altLang="en-US" sz="2400" dirty="0">
                <a:latin typeface="メイリオ" panose="020B0604030504040204" pitchFamily="50" charset="-128"/>
                <a:ea typeface="メイリオ" panose="020B0604030504040204" pitchFamily="50" charset="-128"/>
                <a:cs typeface="メイリオ" panose="020B0604030504040204" pitchFamily="50" charset="-128"/>
              </a:rPr>
              <a:t>４　自由記載（任意）</a:t>
            </a:r>
          </a:p>
        </p:txBody>
      </p:sp>
      <p:sp>
        <p:nvSpPr>
          <p:cNvPr id="4" name="スライド番号プレースホルダー 3"/>
          <p:cNvSpPr>
            <a:spLocks noGrp="1"/>
          </p:cNvSpPr>
          <p:nvPr>
            <p:ph type="sldNum" sz="quarter" idx="12"/>
          </p:nvPr>
        </p:nvSpPr>
        <p:spPr/>
        <p:txBody>
          <a:bodyPr/>
          <a:lstStyle/>
          <a:p>
            <a:pPr defTabSz="914423" fontAlgn="auto">
              <a:spcBef>
                <a:spcPts val="0"/>
              </a:spcBef>
              <a:spcAft>
                <a:spcPts val="0"/>
              </a:spcAft>
            </a:pPr>
            <a:fld id="{2B573624-9676-401E-A4F8-639460B6B7DA}" type="slidenum">
              <a:rPr kumimoji="1" lang="ja-JP" altLang="en-US">
                <a:solidFill>
                  <a:prstClr val="black">
                    <a:tint val="75000"/>
                  </a:prstClr>
                </a:solidFill>
                <a:latin typeface="Calibri"/>
                <a:ea typeface="ＭＳ Ｐゴシック" panose="020B0600070205080204" pitchFamily="50" charset="-128"/>
                <a:cs typeface="+mn-cs"/>
              </a:rPr>
              <a:pPr defTabSz="914423" fontAlgn="auto">
                <a:spcBef>
                  <a:spcPts val="0"/>
                </a:spcBef>
                <a:spcAft>
                  <a:spcPts val="0"/>
                </a:spcAft>
              </a:pPr>
              <a:t>5</a:t>
            </a:fld>
            <a:endParaRPr kumimoji="1" lang="ja-JP" altLang="en-US">
              <a:solidFill>
                <a:prstClr val="black">
                  <a:tint val="75000"/>
                </a:prstClr>
              </a:solidFill>
              <a:latin typeface="Calibri"/>
              <a:ea typeface="ＭＳ Ｐゴシック" panose="020B0600070205080204" pitchFamily="50" charset="-128"/>
              <a:cs typeface="+mn-cs"/>
            </a:endParaRPr>
          </a:p>
        </p:txBody>
      </p:sp>
      <p:sp>
        <p:nvSpPr>
          <p:cNvPr id="5" name="コンテンツ プレースホルダー 2">
            <a:extLst>
              <a:ext uri="{FF2B5EF4-FFF2-40B4-BE49-F238E27FC236}">
                <a16:creationId xmlns:a16="http://schemas.microsoft.com/office/drawing/2014/main" id="{615C71FC-3C5A-0540-ED2A-F6C2932F5B41}"/>
              </a:ext>
            </a:extLst>
          </p:cNvPr>
          <p:cNvSpPr txBox="1">
            <a:spLocks/>
          </p:cNvSpPr>
          <p:nvPr/>
        </p:nvSpPr>
        <p:spPr>
          <a:xfrm>
            <a:off x="1703513" y="908721"/>
            <a:ext cx="8229600" cy="4525963"/>
          </a:xfrm>
          <a:prstGeom prst="rect">
            <a:avLst/>
          </a:prstGeom>
        </p:spPr>
        <p:txBody>
          <a:bodyPr vert="horz" lIns="91440" tIns="45720" rIns="91440" bIns="45720" rtlCol="0">
            <a:normAutofit/>
          </a:bodyPr>
          <a:lstStyle>
            <a:lvl1pPr marL="342908" indent="-342908" algn="l" defTabSz="914423"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69" indent="-285757" algn="l" defTabSz="914423"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29" indent="-228606" algn="l" defTabSz="914423"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41"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52"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63"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75"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86"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98" indent="-228606" algn="l" defTabSz="914423"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180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rPr>
              <a:t>ターゲット、サービスメニュー、事業見通し、競合優位性、事業体制など、ご自由に記載お願いします。</a:t>
            </a:r>
            <a:endParaRPr lang="en-US" altLang="ja-JP" sz="1801" dirty="0">
              <a:solidFill>
                <a:srgbClr val="0000FF"/>
              </a:solidFill>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37561089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ctISBUv0saaqtuVVQPslNg"/>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DT Template_A4_J_20220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プレゼンテーション1" id="{5EAABF09-B5EF-4F09-BA7D-38EF9227CC03}" vid="{627B1DD6-4A57-4F26-B2A3-7698717E4035}"/>
    </a:ext>
  </a:extLst>
</a:theme>
</file>

<file path=ppt/theme/theme2.xml><?xml version="1.0" encoding="utf-8"?>
<a:theme xmlns:a="http://schemas.openxmlformats.org/drawingml/2006/main" name="DT Template_A4_J_2022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プレゼンテーション1" id="{5EAABF09-B5EF-4F09-BA7D-38EF9227CC03}" vid="{E176A7BF-EE17-4495-B13D-E8BC8D5389D2}"/>
    </a:ext>
  </a:extLst>
</a:theme>
</file>

<file path=ppt/theme/theme3.xml><?xml version="1.0" encoding="utf-8"?>
<a:theme xmlns:a="http://schemas.openxmlformats.org/drawingml/2006/main" name="DT Proposal Template_J_20161001">
  <a:themeElements>
    <a:clrScheme name="DT COLOR">
      <a:dk1>
        <a:sysClr val="windowText" lastClr="000000"/>
      </a:dk1>
      <a:lt1>
        <a:sysClr val="window" lastClr="FFFFFF"/>
      </a:lt1>
      <a:dk2>
        <a:srgbClr val="53565A"/>
      </a:dk2>
      <a:lt2>
        <a:srgbClr val="D0D0CE"/>
      </a:lt2>
      <a:accent1>
        <a:srgbClr val="86BC25"/>
      </a:accent1>
      <a:accent2>
        <a:srgbClr val="046A38"/>
      </a:accent2>
      <a:accent3>
        <a:srgbClr val="62B5E5"/>
      </a:accent3>
      <a:accent4>
        <a:srgbClr val="012169"/>
      </a:accent4>
      <a:accent5>
        <a:srgbClr val="0097A9"/>
      </a:accent5>
      <a:accent6>
        <a:srgbClr val="75787B"/>
      </a:accent6>
      <a:hlink>
        <a:srgbClr val="62B5E5"/>
      </a:hlink>
      <a:folHlink>
        <a:srgbClr val="75787B"/>
      </a:folHlink>
    </a:clrScheme>
    <a:fontScheme name="DTC">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defPPr algn="ctr">
          <a:buFont typeface="Wingdings 2" pitchFamily="18" charset="2"/>
          <a:buNone/>
          <a:defRPr kumimoji="1" sz="1200" dirty="0" smtClean="0"/>
        </a:defPPr>
      </a:lstStyle>
    </a:spDef>
    <a:lnDef>
      <a:spPr>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lIns="36000" tIns="36000" rIns="36000" bIns="36000" rtlCol="0" anchor="ctr" anchorCtr="0">
        <a:spAutoFit/>
      </a:bodyPr>
      <a:lstStyle>
        <a:defPPr>
          <a:spcBef>
            <a:spcPts val="0"/>
          </a:spcBef>
          <a:buSzPct val="100000"/>
          <a:defRPr kumimoji="1" sz="1200" dirty="0" smtClean="0"/>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Proposal Template_J（監査）20180101.pptx[読み取り専用]" id="{9B062824-650B-461A-943D-46EA34055886}" vid="{9FC20311-B1EB-4BC7-8B79-699B2B993A58}"/>
    </a:ext>
  </a:extLst>
</a:theme>
</file>

<file path=ppt/theme/theme4.xml><?xml version="1.0" encoding="utf-8"?>
<a:theme xmlns:a="http://schemas.openxmlformats.org/drawingml/2006/main" name="1_DT Template_A4_J_2021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otx[読み取り専用]" id="{212B5CEF-BC0E-4B43-B73A-4CAEF1226A03}" vid="{37E2A41A-3518-4F3B-8946-18B05D762279}"/>
    </a:ext>
  </a:extLst>
</a:theme>
</file>

<file path=ppt/theme/theme5.xml><?xml version="1.0" encoding="utf-8"?>
<a:theme xmlns:a="http://schemas.openxmlformats.org/drawingml/2006/main" name="2_DT Template_A4_J_2022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Audit_Template_J_A4.potx" id="{8A708D77-7471-43F1-946E-EACD23F3FE40}" vid="{8F12846C-19B2-42B5-B17F-DEAE3736F10F}"/>
    </a:ext>
  </a:extLst>
</a:theme>
</file>

<file path=ppt/theme/theme6.xml><?xml version="1.0" encoding="utf-8"?>
<a:theme xmlns:a="http://schemas.openxmlformats.org/drawingml/2006/main" name="DT Template_A4_J_202101">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ptx" id="{EF546BF3-B914-4FEC-B90A-69D308A555FD}" vid="{5CBFF893-5E33-4E9D-8C35-F82717556DFF}"/>
    </a:ext>
  </a:extLst>
</a:theme>
</file>

<file path=ppt/theme/theme7.xml><?xml version="1.0" encoding="utf-8"?>
<a:theme xmlns:a="http://schemas.openxmlformats.org/drawingml/2006/main" name="DT Template_A4_J_202101_補足版">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T">
      <a:majorFont>
        <a:latin typeface="Calibri"/>
        <a:ea typeface="Yu Gothic UI"/>
        <a:cs typeface=""/>
      </a:majorFont>
      <a:minorFont>
        <a:latin typeface="Calibri Light"/>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otx[読み取り専用]" id="{212B5CEF-BC0E-4B43-B73A-4CAEF1226A03}" vid="{37E2A41A-3518-4F3B-8946-18B05D762279}"/>
    </a:ext>
  </a:extLst>
</a:theme>
</file>

<file path=ppt/theme/theme8.xml><?xml version="1.0" encoding="utf-8"?>
<a:theme xmlns:a="http://schemas.openxmlformats.org/drawingml/2006/main" name="DT Template_A4_J_202401_基本版②">
  <a:themeElements>
    <a:clrScheme name="DT">
      <a:dk1>
        <a:sysClr val="windowText" lastClr="000000"/>
      </a:dk1>
      <a:lt1>
        <a:sysClr val="window" lastClr="FFFFFF"/>
      </a:lt1>
      <a:dk2>
        <a:srgbClr val="53565A"/>
      </a:dk2>
      <a:lt2>
        <a:srgbClr val="D0D0CE"/>
      </a:lt2>
      <a:accent1>
        <a:srgbClr val="86BC25"/>
      </a:accent1>
      <a:accent2>
        <a:srgbClr val="43B02A"/>
      </a:accent2>
      <a:accent3>
        <a:srgbClr val="26890D"/>
      </a:accent3>
      <a:accent4>
        <a:srgbClr val="046A38"/>
      </a:accent4>
      <a:accent5>
        <a:srgbClr val="0D8390"/>
      </a:accent5>
      <a:accent6>
        <a:srgbClr val="007CB0"/>
      </a:accent6>
      <a:hlink>
        <a:srgbClr val="00A3E0"/>
      </a:hlink>
      <a:folHlink>
        <a:srgbClr val="7F7F7F"/>
      </a:folHlink>
    </a:clrScheme>
    <a:fontScheme name="Deloitte Font2024">
      <a:majorFont>
        <a:latin typeface="Calibri"/>
        <a:ea typeface="Yu Gothic UI"/>
        <a:cs typeface=""/>
      </a:majorFont>
      <a:minorFont>
        <a:latin typeface="Calibri"/>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Audit_Template_A4_J.potx" id="{E030B7E2-E5A8-4888-994C-0CB8798F1550}" vid="{E46AF63F-4D09-4A28-8BFA-0732B8AC1933}"/>
    </a:ext>
  </a:ext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22576D669F2DB5408B4802472B795778" ma:contentTypeVersion="10" ma:contentTypeDescription="新しいドキュメントを作成します。" ma:contentTypeScope="" ma:versionID="534050cfffec14371f1b60d265ee449c">
  <xsd:schema xmlns:xsd="http://www.w3.org/2001/XMLSchema" xmlns:xs="http://www.w3.org/2001/XMLSchema" xmlns:p="http://schemas.microsoft.com/office/2006/metadata/properties" xmlns:ns2="dca011ea-694d-45e4-86e0-f0ca940a95ce" xmlns:ns3="1c29136e-e691-46a7-8f80-86ab09a5c4ba" targetNamespace="http://schemas.microsoft.com/office/2006/metadata/properties" ma:root="true" ma:fieldsID="6b0bb7c2df6b8dd6eeedfa09077200f8" ns2:_="" ns3:_="">
    <xsd:import namespace="dca011ea-694d-45e4-86e0-f0ca940a95ce"/>
    <xsd:import namespace="1c29136e-e691-46a7-8f80-86ab09a5c4b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a011ea-694d-45e4-86e0-f0ca940a95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画像タグ" ma:readOnly="false" ma:fieldId="{5cf76f15-5ced-4ddc-b409-7134ff3c332f}" ma:taxonomyMulti="true" ma:sspId="86f787d2-0aa8-4e24-84a2-1f8158216dd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c29136e-e691-46a7-8f80-86ab09a5c4b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5669715-83ae-40f5-9e86-777b91e47638}" ma:internalName="TaxCatchAll" ma:showField="CatchAllData" ma:web="1c29136e-e691-46a7-8f80-86ab09a5c4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ca011ea-694d-45e4-86e0-f0ca940a95ce">
      <Terms xmlns="http://schemas.microsoft.com/office/infopath/2007/PartnerControls"/>
    </lcf76f155ced4ddcb4097134ff3c332f>
    <TaxCatchAll xmlns="1c29136e-e691-46a7-8f80-86ab09a5c4ba" xsi:nil="true"/>
  </documentManagement>
</p:properties>
</file>

<file path=customXml/itemProps1.xml><?xml version="1.0" encoding="utf-8"?>
<ds:datastoreItem xmlns:ds="http://schemas.openxmlformats.org/officeDocument/2006/customXml" ds:itemID="{F27BD96A-E504-4823-9137-B3A70626B377}">
  <ds:schemaRefs>
    <ds:schemaRef ds:uri="http://schemas.microsoft.com/sharepoint/v3/contenttype/forms"/>
  </ds:schemaRefs>
</ds:datastoreItem>
</file>

<file path=customXml/itemProps2.xml><?xml version="1.0" encoding="utf-8"?>
<ds:datastoreItem xmlns:ds="http://schemas.openxmlformats.org/officeDocument/2006/customXml" ds:itemID="{72EAE421-AF06-47FF-B42C-C528F6A30171}"/>
</file>

<file path=customXml/itemProps3.xml><?xml version="1.0" encoding="utf-8"?>
<ds:datastoreItem xmlns:ds="http://schemas.openxmlformats.org/officeDocument/2006/customXml" ds:itemID="{C4C295A0-3743-4351-8DEE-FC112D40215D}">
  <ds:schemaRefs>
    <ds:schemaRef ds:uri="http://schemas.openxmlformats.org/package/2006/metadata/core-properties"/>
    <ds:schemaRef ds:uri="54e3ea58-5419-4728-a32d-ba4b68dc0db0"/>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933d7888-ae0b-400b-8138-25b1de5c654f"/>
    <ds:schemaRef ds:uri="http://www.w3.org/XML/1998/namespace"/>
    <ds:schemaRef ds:uri="http://purl.org/dc/dcmitype/"/>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DTテンプレート（global）</Template>
  <TotalTime>0</TotalTime>
  <Words>244</Words>
  <Application>Microsoft Office PowerPoint</Application>
  <PresentationFormat>ワイド画面</PresentationFormat>
  <Paragraphs>19</Paragraphs>
  <Slides>5</Slides>
  <Notes>0</Notes>
  <HiddenSlides>0</HiddenSlides>
  <MMClips>0</MMClips>
  <ScaleCrop>false</ScaleCrop>
  <HeadingPairs>
    <vt:vector size="8" baseType="variant">
      <vt:variant>
        <vt:lpstr>使用されているフォント</vt:lpstr>
      </vt:variant>
      <vt:variant>
        <vt:i4>7</vt:i4>
      </vt:variant>
      <vt:variant>
        <vt:lpstr>テーマ</vt:lpstr>
      </vt:variant>
      <vt:variant>
        <vt:i4>9</vt:i4>
      </vt:variant>
      <vt:variant>
        <vt:lpstr>埋め込まれた OLE サーバー</vt:lpstr>
      </vt:variant>
      <vt:variant>
        <vt:i4>1</vt:i4>
      </vt:variant>
      <vt:variant>
        <vt:lpstr>スライド タイトル</vt:lpstr>
      </vt:variant>
      <vt:variant>
        <vt:i4>5</vt:i4>
      </vt:variant>
    </vt:vector>
  </HeadingPairs>
  <TitlesOfParts>
    <vt:vector size="22" baseType="lpstr">
      <vt:lpstr>Yu Gothic UI</vt:lpstr>
      <vt:lpstr>メイリオ</vt:lpstr>
      <vt:lpstr>Arial</vt:lpstr>
      <vt:lpstr>Calibri</vt:lpstr>
      <vt:lpstr>Calibri Light</vt:lpstr>
      <vt:lpstr>Verdana</vt:lpstr>
      <vt:lpstr>Wingdings</vt:lpstr>
      <vt:lpstr>DT Template_A4_J_202201</vt:lpstr>
      <vt:lpstr>DT Template_A4_J_202201_補足版</vt:lpstr>
      <vt:lpstr>DT Proposal Template_J_20161001</vt:lpstr>
      <vt:lpstr>1_DT Template_A4_J_202101_補足版</vt:lpstr>
      <vt:lpstr>2_DT Template_A4_J_202201</vt:lpstr>
      <vt:lpstr>DT Template_A4_J_202101</vt:lpstr>
      <vt:lpstr>DT Template_A4_J_202101_補足版</vt:lpstr>
      <vt:lpstr>DT Template_A4_J_202401_基本版②</vt:lpstr>
      <vt:lpstr>Office ​​テーマ</vt:lpstr>
      <vt:lpstr>think-cell スライド</vt:lpstr>
      <vt:lpstr>【提案タイトル(50文字以内)】</vt:lpstr>
      <vt:lpstr>1　本アイデアで解決すべき課題と市場ニーズ（ビジネス部門：必須）</vt:lpstr>
      <vt:lpstr>2　提案の詳細（必須）</vt:lpstr>
      <vt:lpstr>3　事業拡大に向けた課題（ビジネス部門：必須）</vt:lpstr>
      <vt:lpstr>４　自由記載（任意）</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2024-05-08T02:07:07Z</dcterms:created>
  <dcterms:modified xsi:type="dcterms:W3CDTF">2025-07-04T15:22:52Z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2024-05-08T04:00:47Z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92ca94d3-52ae-4777-9bfd-c3790fef188c</vt:lpwstr>
  </property>
  <property fmtid="{D5CDD505-2E9C-101B-9397-08002B2CF9AE}" pid="8" name="MSIP_Label_ea60d57e-af5b-4752-ac57-3e4f28ca11dc_ContentBits">
    <vt:lpwstr>0</vt:lpwstr>
  </property>
  <property fmtid="{D5CDD505-2E9C-101B-9397-08002B2CF9AE}" pid="9" name="ContentTypeId">
    <vt:lpwstr>0x01010022576D669F2DB5408B4802472B795778</vt:lpwstr>
  </property>
  <property fmtid="{D5CDD505-2E9C-101B-9397-08002B2CF9AE}" pid="10" name="MediaServiceImageTags">
    <vt:lpwstr/>
  </property>
</Properties>
</file>